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5" Type="http://schemas.openxmlformats.org/officeDocument/2006/relationships/custom-properties" Target="docProps/custom.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83"/>
  </p:notesMasterIdLst>
  <p:sldIdLst>
    <p:sldId id="403" r:id="rId2"/>
    <p:sldId id="309" r:id="rId3"/>
    <p:sldId id="486" r:id="rId4"/>
    <p:sldId id="487" r:id="rId5"/>
    <p:sldId id="488" r:id="rId6"/>
    <p:sldId id="489" r:id="rId7"/>
    <p:sldId id="490" r:id="rId8"/>
    <p:sldId id="491" r:id="rId9"/>
    <p:sldId id="492" r:id="rId10"/>
    <p:sldId id="493" r:id="rId11"/>
    <p:sldId id="494" r:id="rId12"/>
    <p:sldId id="495" r:id="rId13"/>
    <p:sldId id="496" r:id="rId14"/>
    <p:sldId id="497" r:id="rId15"/>
    <p:sldId id="401" r:id="rId16"/>
    <p:sldId id="411" r:id="rId17"/>
    <p:sldId id="414" r:id="rId18"/>
    <p:sldId id="416" r:id="rId19"/>
    <p:sldId id="418" r:id="rId20"/>
    <p:sldId id="275"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19" r:id="rId37"/>
    <p:sldId id="520" r:id="rId38"/>
    <p:sldId id="523" r:id="rId39"/>
    <p:sldId id="525" r:id="rId40"/>
    <p:sldId id="526" r:id="rId41"/>
    <p:sldId id="527" r:id="rId42"/>
    <p:sldId id="529" r:id="rId43"/>
    <p:sldId id="259" r:id="rId44"/>
    <p:sldId id="530" r:id="rId45"/>
    <p:sldId id="559" r:id="rId46"/>
    <p:sldId id="539" r:id="rId47"/>
    <p:sldId id="538" r:id="rId48"/>
    <p:sldId id="533" r:id="rId49"/>
    <p:sldId id="534" r:id="rId50"/>
    <p:sldId id="557" r:id="rId51"/>
    <p:sldId id="558" r:id="rId52"/>
    <p:sldId id="535" r:id="rId53"/>
    <p:sldId id="536" r:id="rId54"/>
    <p:sldId id="537" r:id="rId55"/>
    <p:sldId id="553" r:id="rId56"/>
    <p:sldId id="554" r:id="rId57"/>
    <p:sldId id="555" r:id="rId58"/>
    <p:sldId id="556" r:id="rId59"/>
    <p:sldId id="540" r:id="rId60"/>
    <p:sldId id="541" r:id="rId61"/>
    <p:sldId id="542" r:id="rId62"/>
    <p:sldId id="543" r:id="rId63"/>
    <p:sldId id="544" r:id="rId64"/>
    <p:sldId id="545" r:id="rId65"/>
    <p:sldId id="546" r:id="rId66"/>
    <p:sldId id="547" r:id="rId67"/>
    <p:sldId id="548" r:id="rId68"/>
    <p:sldId id="317" r:id="rId69"/>
    <p:sldId id="549" r:id="rId70"/>
    <p:sldId id="285" r:id="rId71"/>
    <p:sldId id="379" r:id="rId72"/>
    <p:sldId id="298" r:id="rId73"/>
    <p:sldId id="299" r:id="rId74"/>
    <p:sldId id="301" r:id="rId75"/>
    <p:sldId id="303" r:id="rId76"/>
    <p:sldId id="550" r:id="rId77"/>
    <p:sldId id="355" r:id="rId78"/>
    <p:sldId id="562" r:id="rId79"/>
    <p:sldId id="381" r:id="rId80"/>
    <p:sldId id="375" r:id="rId81"/>
    <p:sldId id="561" r:id="rId8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2809DF"/>
    <a:srgbClr val="CC00CC"/>
    <a:srgbClr val="000000"/>
    <a:srgbClr val="9966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617" autoAdjust="0"/>
    <p:restoredTop sz="94660"/>
  </p:normalViewPr>
  <p:slideViewPr>
    <p:cSldViewPr>
      <p:cViewPr>
        <p:scale>
          <a:sx n="110" d="100"/>
          <a:sy n="110" d="100"/>
        </p:scale>
        <p:origin x="-15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slide" Target="slides/slide62.xml" /><Relationship Id="rId68" Type="http://schemas.openxmlformats.org/officeDocument/2006/relationships/slide" Target="slides/slide67.xml" /><Relationship Id="rId76" Type="http://schemas.openxmlformats.org/officeDocument/2006/relationships/slide" Target="slides/slide75.xml" /><Relationship Id="rId84" Type="http://schemas.openxmlformats.org/officeDocument/2006/relationships/presProps" Target="presProps.xml" /><Relationship Id="rId7" Type="http://schemas.openxmlformats.org/officeDocument/2006/relationships/slide" Target="slides/slide6.xml" /><Relationship Id="rId71" Type="http://schemas.openxmlformats.org/officeDocument/2006/relationships/slide" Target="slides/slide70.xml" /><Relationship Id="rId2" Type="http://schemas.openxmlformats.org/officeDocument/2006/relationships/slide" Target="slides/slide1.xml" /><Relationship Id="rId16" Type="http://schemas.openxmlformats.org/officeDocument/2006/relationships/slide" Target="slides/slide15.xml" /><Relationship Id="rId29" Type="http://schemas.openxmlformats.org/officeDocument/2006/relationships/slide" Target="slides/slide28.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slide" Target="slides/slide65.xml" /><Relationship Id="rId74" Type="http://schemas.openxmlformats.org/officeDocument/2006/relationships/slide" Target="slides/slide73.xml" /><Relationship Id="rId79" Type="http://schemas.openxmlformats.org/officeDocument/2006/relationships/slide" Target="slides/slide78.xml" /><Relationship Id="rId87" Type="http://schemas.openxmlformats.org/officeDocument/2006/relationships/tableStyles" Target="tableStyles.xml" /><Relationship Id="rId5" Type="http://schemas.openxmlformats.org/officeDocument/2006/relationships/slide" Target="slides/slide4.xml" /><Relationship Id="rId61" Type="http://schemas.openxmlformats.org/officeDocument/2006/relationships/slide" Target="slides/slide60.xml" /><Relationship Id="rId82" Type="http://schemas.openxmlformats.org/officeDocument/2006/relationships/slide" Target="slides/slide81.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slide" Target="slides/slide63.xml" /><Relationship Id="rId69" Type="http://schemas.openxmlformats.org/officeDocument/2006/relationships/slide" Target="slides/slide68.xml" /><Relationship Id="rId77" Type="http://schemas.openxmlformats.org/officeDocument/2006/relationships/slide" Target="slides/slide76.xml" /><Relationship Id="rId8" Type="http://schemas.openxmlformats.org/officeDocument/2006/relationships/slide" Target="slides/slide7.xml" /><Relationship Id="rId51" Type="http://schemas.openxmlformats.org/officeDocument/2006/relationships/slide" Target="slides/slide50.xml" /><Relationship Id="rId72" Type="http://schemas.openxmlformats.org/officeDocument/2006/relationships/slide" Target="slides/slide71.xml" /><Relationship Id="rId80" Type="http://schemas.openxmlformats.org/officeDocument/2006/relationships/slide" Target="slides/slide79.xml" /><Relationship Id="rId85" Type="http://schemas.openxmlformats.org/officeDocument/2006/relationships/viewProps" Target="viewProps.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slide" Target="slides/slide66.xml" /><Relationship Id="rId20" Type="http://schemas.openxmlformats.org/officeDocument/2006/relationships/slide" Target="slides/slide19.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slide" Target="slides/slide61.xml" /><Relationship Id="rId70" Type="http://schemas.openxmlformats.org/officeDocument/2006/relationships/slide" Target="slides/slide69.xml" /><Relationship Id="rId75" Type="http://schemas.openxmlformats.org/officeDocument/2006/relationships/slide" Target="slides/slide74.xml" /><Relationship Id="rId83" Type="http://schemas.openxmlformats.org/officeDocument/2006/relationships/notesMaster" Target="notesMasters/notesMaster1.xml" /><Relationship Id="rId1" Type="http://schemas.openxmlformats.org/officeDocument/2006/relationships/slideMaster" Target="slideMasters/slideMaster1.xml" /><Relationship Id="rId6" Type="http://schemas.openxmlformats.org/officeDocument/2006/relationships/slide" Target="slides/slide5.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10" Type="http://schemas.openxmlformats.org/officeDocument/2006/relationships/slide" Target="slides/slide9.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slide" Target="slides/slide64.xml" /><Relationship Id="rId73" Type="http://schemas.openxmlformats.org/officeDocument/2006/relationships/slide" Target="slides/slide72.xml" /><Relationship Id="rId78" Type="http://schemas.openxmlformats.org/officeDocument/2006/relationships/slide" Target="slides/slide77.xml" /><Relationship Id="rId81" Type="http://schemas.openxmlformats.org/officeDocument/2006/relationships/slide" Target="slides/slide80.xml" /><Relationship Id="rId86"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1D89ACC-412D-404E-8EAB-872EE944BC6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510DA178-3A53-441C-B572-301FCE3F043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8A79F1A-4682-46E0-A2D8-61A7323EA04A}" type="datetimeFigureOut">
              <a:rPr lang="en-US"/>
              <a:pPr>
                <a:defRPr/>
              </a:pPr>
              <a:t>5/27/2021</a:t>
            </a:fld>
            <a:endParaRPr lang="en-US"/>
          </a:p>
        </p:txBody>
      </p:sp>
      <p:sp>
        <p:nvSpPr>
          <p:cNvPr id="4" name="Slide Image Placeholder 3">
            <a:extLst>
              <a:ext uri="{FF2B5EF4-FFF2-40B4-BE49-F238E27FC236}">
                <a16:creationId xmlns:a16="http://schemas.microsoft.com/office/drawing/2014/main" id="{EC1BF776-A508-4652-A14D-A642CEB913C8}"/>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A2EBCDC-FCD5-4F14-81F9-FF18CC621F6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A0BD3242-6FE8-4265-9823-2F1E8347D02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C26F6B3A-BCA4-40E1-8F28-ED6E18161A1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8E22523E-3E1A-4641-B819-789637EAF2E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0.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0454D5D2-2297-44FF-B5C5-D55F757CEA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F31297B7-ADEA-41A3-B10C-F04DF5408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IN" altLang="en-US"/>
          </a:p>
        </p:txBody>
      </p:sp>
      <p:sp>
        <p:nvSpPr>
          <p:cNvPr id="109572" name="Slide Number Placeholder 3">
            <a:extLst>
              <a:ext uri="{FF2B5EF4-FFF2-40B4-BE49-F238E27FC236}">
                <a16:creationId xmlns:a16="http://schemas.microsoft.com/office/drawing/2014/main" id="{9E233DB3-D785-42C1-8DB9-0D222820E621}"/>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F1EABCA-9B97-40F2-81D5-5EBFB7D881D2}" type="slidenum">
              <a:rPr lang="en-IN" altLang="en-US">
                <a:latin typeface="Calibri" panose="020F0502020204030204" pitchFamily="34" charset="0"/>
              </a:rPr>
              <a:pPr eaLnBrk="1" hangingPunct="1"/>
              <a:t>2</a:t>
            </a:fld>
            <a:endParaRPr lang="en-IN" altLang="en-US">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4FDBF865-9D7F-4EC7-A43C-F3CB0A8513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E59150EC-9C2D-45FC-9732-E7D7D29485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a:p>
            <a:pPr eaLnBrk="1" hangingPunct="1">
              <a:spcBef>
                <a:spcPct val="0"/>
              </a:spcBef>
            </a:pPr>
            <a:endParaRPr lang="hi-IN" altLang="en-US"/>
          </a:p>
        </p:txBody>
      </p:sp>
      <p:sp>
        <p:nvSpPr>
          <p:cNvPr id="110596" name="Slide Number Placeholder 3">
            <a:extLst>
              <a:ext uri="{FF2B5EF4-FFF2-40B4-BE49-F238E27FC236}">
                <a16:creationId xmlns:a16="http://schemas.microsoft.com/office/drawing/2014/main" id="{47161A36-5F96-4500-B862-103EAC18AC8C}"/>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2237270-0A23-45C3-8949-115CEB96D285}" type="slidenum">
              <a:rPr lang="hi-IN" altLang="en-US">
                <a:latin typeface="Calibri" panose="020F0502020204030204" pitchFamily="34" charset="0"/>
                <a:cs typeface="Mangal" panose="02040503050203030202" pitchFamily="18" charset="0"/>
              </a:rPr>
              <a:pPr eaLnBrk="1" hangingPunct="1"/>
              <a:t>6</a:t>
            </a:fld>
            <a:endParaRPr lang="hi-IN" altLang="en-US">
              <a:latin typeface="Calibri" panose="020F0502020204030204" pitchFamily="34" charset="0"/>
              <a:cs typeface="Mangal" panose="02040503050203030202"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D32C5856-5829-4752-9A87-DBE18FF73AD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48762294-9FFF-42AC-8C5B-88B22CB32C8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Jinda</a:t>
            </a:r>
          </a:p>
          <a:p>
            <a:pPr eaLnBrk="1" hangingPunct="1">
              <a:spcBef>
                <a:spcPct val="0"/>
              </a:spcBef>
            </a:pPr>
            <a:endParaRPr lang="hi-IN" altLang="en-US"/>
          </a:p>
        </p:txBody>
      </p:sp>
      <p:sp>
        <p:nvSpPr>
          <p:cNvPr id="111620" name="Slide Number Placeholder 3">
            <a:extLst>
              <a:ext uri="{FF2B5EF4-FFF2-40B4-BE49-F238E27FC236}">
                <a16:creationId xmlns:a16="http://schemas.microsoft.com/office/drawing/2014/main" id="{D0CE9DB8-1F66-46AA-979F-FA83001BD5B4}"/>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760922-AB3E-495D-9087-02F7205EBAE8}" type="slidenum">
              <a:rPr lang="hi-IN" altLang="en-US">
                <a:latin typeface="Calibri" panose="020F0502020204030204" pitchFamily="34" charset="0"/>
                <a:cs typeface="Mangal" panose="02040503050203030202" pitchFamily="18" charset="0"/>
              </a:rPr>
              <a:pPr eaLnBrk="1" hangingPunct="1"/>
              <a:t>7</a:t>
            </a:fld>
            <a:endParaRPr lang="hi-IN" altLang="en-US">
              <a:latin typeface="Calibri" panose="020F0502020204030204" pitchFamily="34" charset="0"/>
              <a:cs typeface="Mangal" panose="02040503050203030202"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746DB9C9-7B62-49F8-982C-6E6509D48A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9ED33A11-5B48-4422-A69D-0F345FDEFA3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44" name="Slide Number Placeholder 3">
            <a:extLst>
              <a:ext uri="{FF2B5EF4-FFF2-40B4-BE49-F238E27FC236}">
                <a16:creationId xmlns:a16="http://schemas.microsoft.com/office/drawing/2014/main" id="{37EB322C-EE2F-4818-B204-9D588FB01A53}"/>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915E005-A74C-4B27-8605-BE6FFCCE4E00}"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6FE5DEAE-5AC9-4F3D-B04E-2992805E723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F3342A8C-E7A4-47C5-A94A-96DF29C784C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Parents need to call the office several days before a student is to be taken out of our system in order for teacher and office staff to compete all of his or her records.</a:t>
            </a:r>
          </a:p>
          <a:p>
            <a:pPr eaLnBrk="1" hangingPunct="1">
              <a:spcBef>
                <a:spcPct val="0"/>
              </a:spcBef>
            </a:pPr>
            <a:r>
              <a:rPr lang="en-US" altLang="en-US"/>
              <a:t>All fees and money owed for damaged or lost books need to be turned  in prior to the student leaving JMLZS,</a:t>
            </a:r>
          </a:p>
        </p:txBody>
      </p:sp>
      <p:sp>
        <p:nvSpPr>
          <p:cNvPr id="113668" name="Slide Number Placeholder 3">
            <a:extLst>
              <a:ext uri="{FF2B5EF4-FFF2-40B4-BE49-F238E27FC236}">
                <a16:creationId xmlns:a16="http://schemas.microsoft.com/office/drawing/2014/main" id="{A4D3952D-A864-4F44-8C58-B2105018D16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7DDB4C-255B-4B7F-B1C7-7B5CA9BD7DCC}"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EDCFFCC7-38AF-4908-B93E-B1F2A465913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C4542E0D-0340-4B20-9A7E-D075941EF82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 typeface="Wingdings" panose="05000000000000000000" pitchFamily="2" charset="2"/>
              <a:buChar char="v"/>
            </a:pPr>
            <a:r>
              <a:rPr lang="en-US" altLang="en-US"/>
              <a:t>Make sure your child attends school regularly and gets here on time.</a:t>
            </a:r>
          </a:p>
        </p:txBody>
      </p:sp>
      <p:sp>
        <p:nvSpPr>
          <p:cNvPr id="114692" name="Slide Number Placeholder 3">
            <a:extLst>
              <a:ext uri="{FF2B5EF4-FFF2-40B4-BE49-F238E27FC236}">
                <a16:creationId xmlns:a16="http://schemas.microsoft.com/office/drawing/2014/main" id="{ADFC646E-5864-49E4-8A58-D3D0CA9212D0}"/>
              </a:ext>
            </a:extLst>
          </p:cNvPr>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CFF1B3D-97AB-473D-BDC4-6B20A5570B6D}" type="slidenum">
              <a:rPr lang="en-US" altLang="en-US">
                <a:latin typeface="Calibri" panose="020F0502020204030204" pitchFamily="34" charset="0"/>
              </a:rPr>
              <a:pPr eaLnBrk="1" hangingPunct="1"/>
              <a:t>70</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49A505B3-5E50-4C68-8104-D6D49BCE03B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D1F581B4-9B10-46D5-B4DE-6CD50603642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03E9153C-3408-4702-8604-C6EA477DFE30}"/>
              </a:ext>
            </a:extLst>
          </p:cNvPr>
          <p:cNvSpPr>
            <a:spLocks noGrp="1"/>
          </p:cNvSpPr>
          <p:nvPr>
            <p:ph type="sldNum" sz="quarter" idx="5"/>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3C47ED8-7B9E-4CD5-A70D-4C08E79E74F6}" type="slidenum">
              <a:rPr lang="en-US" altLang="en-US">
                <a:latin typeface="Calibri" panose="020F0502020204030204" pitchFamily="34" charset="0"/>
              </a:rPr>
              <a:pPr eaLnBrk="1" hangingPunct="1"/>
              <a:t>81</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 /><Relationship Id="rId1" Type="http://schemas.openxmlformats.org/officeDocument/2006/relationships/themeOverride" Target="../theme/themeOverride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48650531-1FA2-4792-8EC7-017F1FC9CF76}"/>
              </a:ext>
            </a:extLst>
          </p:cNvPr>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a:extLst>
              <a:ext uri="{FF2B5EF4-FFF2-40B4-BE49-F238E27FC236}">
                <a16:creationId xmlns:a16="http://schemas.microsoft.com/office/drawing/2014/main" id="{059832AA-1BFA-4E8F-90F7-EC73CCDA73AE}"/>
              </a:ext>
            </a:extLst>
          </p:cNvPr>
          <p:cNvSpPr>
            <a:spLocks noGrp="1"/>
          </p:cNvSpPr>
          <p:nvPr>
            <p:ph type="dt" sz="half" idx="10"/>
          </p:nvPr>
        </p:nvSpPr>
        <p:spPr/>
        <p:txBody>
          <a:bodyPr/>
          <a:lstStyle>
            <a:lvl1pPr>
              <a:defRPr/>
            </a:lvl1pPr>
          </a:lstStyle>
          <a:p>
            <a:pPr>
              <a:defRPr/>
            </a:pPr>
            <a:fld id="{28D85CF3-C4A6-4BD0-A600-4A6790CABE42}" type="datetimeFigureOut">
              <a:rPr lang="en-US"/>
              <a:pPr>
                <a:defRPr/>
              </a:pPr>
              <a:t>5/27/2021</a:t>
            </a:fld>
            <a:endParaRPr lang="en-US"/>
          </a:p>
        </p:txBody>
      </p:sp>
      <p:sp>
        <p:nvSpPr>
          <p:cNvPr id="6" name="Footer Placeholder 1">
            <a:extLst>
              <a:ext uri="{FF2B5EF4-FFF2-40B4-BE49-F238E27FC236}">
                <a16:creationId xmlns:a16="http://schemas.microsoft.com/office/drawing/2014/main" id="{F1237150-EA2F-4B4F-8FE7-8F1714A4C1F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4">
            <a:extLst>
              <a:ext uri="{FF2B5EF4-FFF2-40B4-BE49-F238E27FC236}">
                <a16:creationId xmlns:a16="http://schemas.microsoft.com/office/drawing/2014/main" id="{A802E81A-D8E1-405A-97ED-77E17063FF79}"/>
              </a:ext>
            </a:extLst>
          </p:cNvPr>
          <p:cNvSpPr>
            <a:spLocks noGrp="1"/>
          </p:cNvSpPr>
          <p:nvPr>
            <p:ph type="sldNum" sz="quarter" idx="12"/>
          </p:nvPr>
        </p:nvSpPr>
        <p:spPr>
          <a:xfrm>
            <a:off x="8229600" y="6473825"/>
            <a:ext cx="758825" cy="247650"/>
          </a:xfrm>
        </p:spPr>
        <p:txBody>
          <a:bodyPr/>
          <a:lstStyle>
            <a:lvl1pPr>
              <a:defRPr/>
            </a:lvl1pPr>
          </a:lstStyle>
          <a:p>
            <a:fld id="{59017D7D-593B-4B4B-BFA5-1142E8D3FD73}" type="slidenum">
              <a:rPr lang="en-US" altLang="en-US"/>
              <a:pPr/>
              <a:t>‹#›</a:t>
            </a:fld>
            <a:endParaRPr lang="en-US" altLang="en-US"/>
          </a:p>
        </p:txBody>
      </p:sp>
    </p:spTree>
    <p:extLst>
      <p:ext uri="{BB962C8B-B14F-4D97-AF65-F5344CB8AC3E}">
        <p14:creationId xmlns:p14="http://schemas.microsoft.com/office/powerpoint/2010/main" val="122054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a:extLst>
              <a:ext uri="{FF2B5EF4-FFF2-40B4-BE49-F238E27FC236}">
                <a16:creationId xmlns:a16="http://schemas.microsoft.com/office/drawing/2014/main" id="{036192A8-2628-4E90-BF43-8EC5DB27224A}"/>
              </a:ext>
            </a:extLst>
          </p:cNvPr>
          <p:cNvSpPr>
            <a:spLocks noGrp="1"/>
          </p:cNvSpPr>
          <p:nvPr>
            <p:ph type="dt" sz="half" idx="10"/>
          </p:nvPr>
        </p:nvSpPr>
        <p:spPr/>
        <p:txBody>
          <a:bodyPr/>
          <a:lstStyle>
            <a:lvl1pPr>
              <a:defRPr/>
            </a:lvl1pPr>
          </a:lstStyle>
          <a:p>
            <a:pPr>
              <a:defRPr/>
            </a:pPr>
            <a:fld id="{7A0BB6DB-2200-48A9-8DC9-149C84F6D6B0}" type="datetimeFigureOut">
              <a:rPr lang="en-US"/>
              <a:pPr>
                <a:defRPr/>
              </a:pPr>
              <a:t>5/27/2021</a:t>
            </a:fld>
            <a:endParaRPr lang="en-US"/>
          </a:p>
        </p:txBody>
      </p:sp>
      <p:sp>
        <p:nvSpPr>
          <p:cNvPr id="5" name="Footer Placeholder 27">
            <a:extLst>
              <a:ext uri="{FF2B5EF4-FFF2-40B4-BE49-F238E27FC236}">
                <a16:creationId xmlns:a16="http://schemas.microsoft.com/office/drawing/2014/main" id="{59C7B549-A736-42BE-8828-ECD79F3CAAF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C197E47-6807-40E0-86E5-6AE4E068CBC9}"/>
              </a:ext>
            </a:extLst>
          </p:cNvPr>
          <p:cNvSpPr>
            <a:spLocks noGrp="1"/>
          </p:cNvSpPr>
          <p:nvPr>
            <p:ph type="sldNum" sz="quarter" idx="12"/>
          </p:nvPr>
        </p:nvSpPr>
        <p:spPr/>
        <p:txBody>
          <a:bodyPr/>
          <a:lstStyle>
            <a:lvl1pPr>
              <a:defRPr/>
            </a:lvl1pPr>
          </a:lstStyle>
          <a:p>
            <a:fld id="{F36BAA5E-8E91-4C12-8579-3D7CAA8CCE10}" type="slidenum">
              <a:rPr lang="en-US" altLang="en-US"/>
              <a:pPr/>
              <a:t>‹#›</a:t>
            </a:fld>
            <a:endParaRPr lang="en-US" altLang="en-US"/>
          </a:p>
        </p:txBody>
      </p:sp>
    </p:spTree>
    <p:extLst>
      <p:ext uri="{BB962C8B-B14F-4D97-AF65-F5344CB8AC3E}">
        <p14:creationId xmlns:p14="http://schemas.microsoft.com/office/powerpoint/2010/main" val="364078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3C500D-BB93-46EE-B1B8-173DCC67629B}"/>
              </a:ext>
            </a:extLst>
          </p:cNvPr>
          <p:cNvSpPr>
            <a:spLocks noGrp="1"/>
          </p:cNvSpPr>
          <p:nvPr>
            <p:ph type="dt" sz="half" idx="10"/>
          </p:nvPr>
        </p:nvSpPr>
        <p:spPr/>
        <p:txBody>
          <a:bodyPr/>
          <a:lstStyle>
            <a:lvl1pPr>
              <a:defRPr/>
            </a:lvl1pPr>
          </a:lstStyle>
          <a:p>
            <a:pPr>
              <a:defRPr/>
            </a:pPr>
            <a:fld id="{28824AEC-FA50-4101-AC97-4F23F5B766D5}" type="datetimeFigureOut">
              <a:rPr lang="en-US"/>
              <a:pPr>
                <a:defRPr/>
              </a:pPr>
              <a:t>5/27/2021</a:t>
            </a:fld>
            <a:endParaRPr lang="en-US"/>
          </a:p>
        </p:txBody>
      </p:sp>
      <p:sp>
        <p:nvSpPr>
          <p:cNvPr id="5" name="Footer Placeholder 4">
            <a:extLst>
              <a:ext uri="{FF2B5EF4-FFF2-40B4-BE49-F238E27FC236}">
                <a16:creationId xmlns:a16="http://schemas.microsoft.com/office/drawing/2014/main" id="{16AD2389-17EE-4C37-8D3D-57913E44FC7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114C904-BE16-4D73-AF87-60847A5C7F8C}"/>
              </a:ext>
            </a:extLst>
          </p:cNvPr>
          <p:cNvSpPr>
            <a:spLocks noGrp="1"/>
          </p:cNvSpPr>
          <p:nvPr>
            <p:ph type="sldNum" sz="quarter" idx="12"/>
          </p:nvPr>
        </p:nvSpPr>
        <p:spPr/>
        <p:txBody>
          <a:bodyPr/>
          <a:lstStyle>
            <a:lvl1pPr>
              <a:defRPr/>
            </a:lvl1pPr>
          </a:lstStyle>
          <a:p>
            <a:fld id="{D4F1D7B9-A5BB-4AAA-ADB1-DA5B1D701083}" type="slidenum">
              <a:rPr lang="en-US" altLang="en-US"/>
              <a:pPr/>
              <a:t>‹#›</a:t>
            </a:fld>
            <a:endParaRPr lang="en-US" altLang="en-US"/>
          </a:p>
        </p:txBody>
      </p:sp>
    </p:spTree>
    <p:extLst>
      <p:ext uri="{BB962C8B-B14F-4D97-AF65-F5344CB8AC3E}">
        <p14:creationId xmlns:p14="http://schemas.microsoft.com/office/powerpoint/2010/main" val="2481502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E406C42E-C897-4480-B0F9-31D108DFD2DB}"/>
              </a:ext>
            </a:extLst>
          </p:cNvPr>
          <p:cNvSpPr>
            <a:spLocks noGrp="1"/>
          </p:cNvSpPr>
          <p:nvPr>
            <p:ph type="dt" sz="half" idx="10"/>
          </p:nvPr>
        </p:nvSpPr>
        <p:spPr/>
        <p:txBody>
          <a:bodyPr/>
          <a:lstStyle>
            <a:lvl1pPr>
              <a:defRPr/>
            </a:lvl1pPr>
          </a:lstStyle>
          <a:p>
            <a:pPr>
              <a:defRPr/>
            </a:pPr>
            <a:fld id="{1518AEB3-83E9-4488-9185-D8F232A8972B}" type="datetimeFigureOut">
              <a:rPr lang="en-US"/>
              <a:pPr>
                <a:defRPr/>
              </a:pPr>
              <a:t>5/27/2021</a:t>
            </a:fld>
            <a:endParaRPr lang="en-US"/>
          </a:p>
        </p:txBody>
      </p:sp>
      <p:sp>
        <p:nvSpPr>
          <p:cNvPr id="5" name="Footer Placeholder 18">
            <a:extLst>
              <a:ext uri="{FF2B5EF4-FFF2-40B4-BE49-F238E27FC236}">
                <a16:creationId xmlns:a16="http://schemas.microsoft.com/office/drawing/2014/main" id="{CE5AB35A-70BA-4722-9CF2-EBFAE3CAE652}"/>
              </a:ext>
            </a:extLst>
          </p:cNvPr>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a:extLst>
              <a:ext uri="{FF2B5EF4-FFF2-40B4-BE49-F238E27FC236}">
                <a16:creationId xmlns:a16="http://schemas.microsoft.com/office/drawing/2014/main" id="{C520B6B4-3DB2-4DB1-A16F-D440730F8184}"/>
              </a:ext>
            </a:extLst>
          </p:cNvPr>
          <p:cNvSpPr>
            <a:spLocks noGrp="1"/>
          </p:cNvSpPr>
          <p:nvPr>
            <p:ph type="sldNum" sz="quarter" idx="12"/>
          </p:nvPr>
        </p:nvSpPr>
        <p:spPr>
          <a:xfrm>
            <a:off x="8229600" y="6473825"/>
            <a:ext cx="758825" cy="247650"/>
          </a:xfrm>
        </p:spPr>
        <p:txBody>
          <a:bodyPr/>
          <a:lstStyle>
            <a:lvl1pPr>
              <a:defRPr/>
            </a:lvl1pPr>
          </a:lstStyle>
          <a:p>
            <a:fld id="{7C717EE1-73FF-4944-98FA-D185140B4C9A}" type="slidenum">
              <a:rPr lang="en-US" altLang="en-US"/>
              <a:pPr/>
              <a:t>‹#›</a:t>
            </a:fld>
            <a:endParaRPr lang="en-US" altLang="en-US"/>
          </a:p>
        </p:txBody>
      </p:sp>
    </p:spTree>
    <p:extLst>
      <p:ext uri="{BB962C8B-B14F-4D97-AF65-F5344CB8AC3E}">
        <p14:creationId xmlns:p14="http://schemas.microsoft.com/office/powerpoint/2010/main" val="1626821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49BE8D29-4658-4BC7-8CB2-31385D2E32C6}"/>
              </a:ext>
            </a:extLst>
          </p:cNvPr>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a:extLst>
              <a:ext uri="{FF2B5EF4-FFF2-40B4-BE49-F238E27FC236}">
                <a16:creationId xmlns:a16="http://schemas.microsoft.com/office/drawing/2014/main" id="{4FD3347A-255B-4467-838D-FD7258D4649A}"/>
              </a:ext>
            </a:extLst>
          </p:cNvPr>
          <p:cNvSpPr>
            <a:spLocks noGrp="1"/>
          </p:cNvSpPr>
          <p:nvPr>
            <p:ph type="dt" sz="half" idx="10"/>
          </p:nvPr>
        </p:nvSpPr>
        <p:spPr/>
        <p:txBody>
          <a:bodyPr/>
          <a:lstStyle>
            <a:lvl1pPr>
              <a:defRPr/>
            </a:lvl1pPr>
          </a:lstStyle>
          <a:p>
            <a:pPr>
              <a:defRPr/>
            </a:pPr>
            <a:fld id="{DDBCFBD1-EFDD-441E-83A3-9DF6C28F3126}" type="datetimeFigureOut">
              <a:rPr lang="en-US"/>
              <a:pPr>
                <a:defRPr/>
              </a:pPr>
              <a:t>5/27/2021</a:t>
            </a:fld>
            <a:endParaRPr lang="en-US"/>
          </a:p>
        </p:txBody>
      </p:sp>
      <p:sp>
        <p:nvSpPr>
          <p:cNvPr id="7" name="Footer Placeholder 10">
            <a:extLst>
              <a:ext uri="{FF2B5EF4-FFF2-40B4-BE49-F238E27FC236}">
                <a16:creationId xmlns:a16="http://schemas.microsoft.com/office/drawing/2014/main" id="{518018E7-C9AC-4BE1-981A-3C939A98532A}"/>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5">
            <a:extLst>
              <a:ext uri="{FF2B5EF4-FFF2-40B4-BE49-F238E27FC236}">
                <a16:creationId xmlns:a16="http://schemas.microsoft.com/office/drawing/2014/main" id="{3CA59ADE-38F2-4654-BFE9-5AD4D12A91F8}"/>
              </a:ext>
            </a:extLst>
          </p:cNvPr>
          <p:cNvSpPr>
            <a:spLocks noGrp="1"/>
          </p:cNvSpPr>
          <p:nvPr>
            <p:ph type="sldNum" sz="quarter" idx="12"/>
          </p:nvPr>
        </p:nvSpPr>
        <p:spPr/>
        <p:txBody>
          <a:bodyPr/>
          <a:lstStyle>
            <a:lvl1pPr>
              <a:defRPr/>
            </a:lvl1pPr>
          </a:lstStyle>
          <a:p>
            <a:fld id="{8EB1A529-6A8D-4CD7-A6ED-BF22F444217B}" type="slidenum">
              <a:rPr lang="en-US" altLang="en-US"/>
              <a:pPr/>
              <a:t>‹#›</a:t>
            </a:fld>
            <a:endParaRPr lang="en-US" altLang="en-US"/>
          </a:p>
        </p:txBody>
      </p:sp>
    </p:spTree>
    <p:extLst>
      <p:ext uri="{BB962C8B-B14F-4D97-AF65-F5344CB8AC3E}">
        <p14:creationId xmlns:p14="http://schemas.microsoft.com/office/powerpoint/2010/main" val="31702784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a:extLst>
              <a:ext uri="{FF2B5EF4-FFF2-40B4-BE49-F238E27FC236}">
                <a16:creationId xmlns:a16="http://schemas.microsoft.com/office/drawing/2014/main" id="{590DEB57-5F3F-4470-B2CB-DF780ADD019D}"/>
              </a:ext>
            </a:extLst>
          </p:cNvPr>
          <p:cNvSpPr>
            <a:spLocks noGrp="1"/>
          </p:cNvSpPr>
          <p:nvPr>
            <p:ph type="dt" sz="half" idx="10"/>
          </p:nvPr>
        </p:nvSpPr>
        <p:spPr/>
        <p:txBody>
          <a:bodyPr/>
          <a:lstStyle>
            <a:lvl1pPr>
              <a:defRPr/>
            </a:lvl1pPr>
          </a:lstStyle>
          <a:p>
            <a:pPr>
              <a:defRPr/>
            </a:pPr>
            <a:fld id="{879448CE-8F9A-4331-A822-D14384AA9DE6}" type="datetimeFigureOut">
              <a:rPr lang="en-US"/>
              <a:pPr>
                <a:defRPr/>
              </a:pPr>
              <a:t>5/27/2021</a:t>
            </a:fld>
            <a:endParaRPr lang="en-US"/>
          </a:p>
        </p:txBody>
      </p:sp>
      <p:sp>
        <p:nvSpPr>
          <p:cNvPr id="6" name="Footer Placeholder 27">
            <a:extLst>
              <a:ext uri="{FF2B5EF4-FFF2-40B4-BE49-F238E27FC236}">
                <a16:creationId xmlns:a16="http://schemas.microsoft.com/office/drawing/2014/main" id="{CF75C306-15EE-4153-8EC7-575A2CFDCA1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22D2615C-CA30-4742-9F9C-21F49E4E5837}"/>
              </a:ext>
            </a:extLst>
          </p:cNvPr>
          <p:cNvSpPr>
            <a:spLocks noGrp="1"/>
          </p:cNvSpPr>
          <p:nvPr>
            <p:ph type="sldNum" sz="quarter" idx="12"/>
          </p:nvPr>
        </p:nvSpPr>
        <p:spPr/>
        <p:txBody>
          <a:bodyPr/>
          <a:lstStyle>
            <a:lvl1pPr>
              <a:defRPr/>
            </a:lvl1pPr>
          </a:lstStyle>
          <a:p>
            <a:fld id="{57CDC9CF-A363-4A02-A127-D71CC520CF53}" type="slidenum">
              <a:rPr lang="en-US" altLang="en-US"/>
              <a:pPr/>
              <a:t>‹#›</a:t>
            </a:fld>
            <a:endParaRPr lang="en-US" altLang="en-US"/>
          </a:p>
        </p:txBody>
      </p:sp>
    </p:spTree>
    <p:extLst>
      <p:ext uri="{BB962C8B-B14F-4D97-AF65-F5344CB8AC3E}">
        <p14:creationId xmlns:p14="http://schemas.microsoft.com/office/powerpoint/2010/main" val="61799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447C4461-A02D-4945-A082-3899402EEFF5}"/>
              </a:ext>
            </a:extLst>
          </p:cNvPr>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a:extLst>
              <a:ext uri="{FF2B5EF4-FFF2-40B4-BE49-F238E27FC236}">
                <a16:creationId xmlns:a16="http://schemas.microsoft.com/office/drawing/2014/main" id="{3C0D5F76-F4CA-4139-97D1-0BA9BDA0566F}"/>
              </a:ext>
            </a:extLst>
          </p:cNvPr>
          <p:cNvSpPr>
            <a:spLocks noGrp="1"/>
          </p:cNvSpPr>
          <p:nvPr>
            <p:ph type="dt" sz="half" idx="10"/>
          </p:nvPr>
        </p:nvSpPr>
        <p:spPr/>
        <p:txBody>
          <a:bodyPr/>
          <a:lstStyle>
            <a:lvl1pPr>
              <a:defRPr/>
            </a:lvl1pPr>
          </a:lstStyle>
          <a:p>
            <a:pPr>
              <a:defRPr/>
            </a:pPr>
            <a:fld id="{3EE8FA24-0975-4F0C-9D65-ADFB09168CF4}" type="datetimeFigureOut">
              <a:rPr lang="en-US"/>
              <a:pPr>
                <a:defRPr/>
              </a:pPr>
              <a:t>5/27/2021</a:t>
            </a:fld>
            <a:endParaRPr lang="en-US"/>
          </a:p>
        </p:txBody>
      </p:sp>
      <p:sp>
        <p:nvSpPr>
          <p:cNvPr id="9" name="Footer Placeholder 5">
            <a:extLst>
              <a:ext uri="{FF2B5EF4-FFF2-40B4-BE49-F238E27FC236}">
                <a16:creationId xmlns:a16="http://schemas.microsoft.com/office/drawing/2014/main" id="{1795BD69-B172-482D-8B16-6856B5B13DEB}"/>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A2672F67-9BF3-44C7-AFB6-6A640CFAEAF7}"/>
              </a:ext>
            </a:extLst>
          </p:cNvPr>
          <p:cNvSpPr>
            <a:spLocks noGrp="1"/>
          </p:cNvSpPr>
          <p:nvPr>
            <p:ph type="sldNum" sz="quarter" idx="12"/>
          </p:nvPr>
        </p:nvSpPr>
        <p:spPr>
          <a:xfrm>
            <a:off x="8229600" y="6477000"/>
            <a:ext cx="762000" cy="247650"/>
          </a:xfrm>
        </p:spPr>
        <p:txBody>
          <a:bodyPr/>
          <a:lstStyle>
            <a:lvl1pPr>
              <a:defRPr/>
            </a:lvl1pPr>
          </a:lstStyle>
          <a:p>
            <a:fld id="{53968676-7BAC-4480-9B3B-4634DD782FF6}" type="slidenum">
              <a:rPr lang="en-US" altLang="en-US"/>
              <a:pPr/>
              <a:t>‹#›</a:t>
            </a:fld>
            <a:endParaRPr lang="en-US" altLang="en-US"/>
          </a:p>
        </p:txBody>
      </p:sp>
    </p:spTree>
    <p:extLst>
      <p:ext uri="{BB962C8B-B14F-4D97-AF65-F5344CB8AC3E}">
        <p14:creationId xmlns:p14="http://schemas.microsoft.com/office/powerpoint/2010/main" val="29428457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a:extLst>
              <a:ext uri="{FF2B5EF4-FFF2-40B4-BE49-F238E27FC236}">
                <a16:creationId xmlns:a16="http://schemas.microsoft.com/office/drawing/2014/main" id="{D89EA4D4-E59D-445F-8F93-0EB25ADED2AE}"/>
              </a:ext>
            </a:extLst>
          </p:cNvPr>
          <p:cNvSpPr>
            <a:spLocks noGrp="1"/>
          </p:cNvSpPr>
          <p:nvPr>
            <p:ph type="dt" sz="half" idx="10"/>
          </p:nvPr>
        </p:nvSpPr>
        <p:spPr/>
        <p:txBody>
          <a:bodyPr/>
          <a:lstStyle>
            <a:lvl1pPr>
              <a:defRPr/>
            </a:lvl1pPr>
          </a:lstStyle>
          <a:p>
            <a:pPr>
              <a:defRPr/>
            </a:pPr>
            <a:fld id="{BFB76B03-9D7F-439B-97DE-19C5DCA0624C}" type="datetimeFigureOut">
              <a:rPr lang="en-US"/>
              <a:pPr>
                <a:defRPr/>
              </a:pPr>
              <a:t>5/27/2021</a:t>
            </a:fld>
            <a:endParaRPr lang="en-US"/>
          </a:p>
        </p:txBody>
      </p:sp>
      <p:sp>
        <p:nvSpPr>
          <p:cNvPr id="4" name="Footer Placeholder 27">
            <a:extLst>
              <a:ext uri="{FF2B5EF4-FFF2-40B4-BE49-F238E27FC236}">
                <a16:creationId xmlns:a16="http://schemas.microsoft.com/office/drawing/2014/main" id="{3D981BCA-C201-400D-B35F-0A3F0DB7F24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35D2789-5A83-45FC-8432-688C27C278B4}"/>
              </a:ext>
            </a:extLst>
          </p:cNvPr>
          <p:cNvSpPr>
            <a:spLocks noGrp="1"/>
          </p:cNvSpPr>
          <p:nvPr>
            <p:ph type="sldNum" sz="quarter" idx="12"/>
          </p:nvPr>
        </p:nvSpPr>
        <p:spPr/>
        <p:txBody>
          <a:bodyPr/>
          <a:lstStyle>
            <a:lvl1pPr>
              <a:defRPr/>
            </a:lvl1pPr>
          </a:lstStyle>
          <a:p>
            <a:fld id="{2DD409AB-45BB-49EF-8826-C436105E3584}" type="slidenum">
              <a:rPr lang="en-US" altLang="en-US"/>
              <a:pPr/>
              <a:t>‹#›</a:t>
            </a:fld>
            <a:endParaRPr lang="en-US" altLang="en-US"/>
          </a:p>
        </p:txBody>
      </p:sp>
    </p:spTree>
    <p:extLst>
      <p:ext uri="{BB962C8B-B14F-4D97-AF65-F5344CB8AC3E}">
        <p14:creationId xmlns:p14="http://schemas.microsoft.com/office/powerpoint/2010/main" val="28133661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a:extLst>
              <a:ext uri="{FF2B5EF4-FFF2-40B4-BE49-F238E27FC236}">
                <a16:creationId xmlns:a16="http://schemas.microsoft.com/office/drawing/2014/main" id="{5FA9AD4A-722A-4236-87EA-8DB16C546542}"/>
              </a:ext>
            </a:extLst>
          </p:cNvPr>
          <p:cNvSpPr>
            <a:spLocks noGrp="1"/>
          </p:cNvSpPr>
          <p:nvPr>
            <p:ph type="dt" sz="half" idx="10"/>
          </p:nvPr>
        </p:nvSpPr>
        <p:spPr/>
        <p:txBody>
          <a:bodyPr/>
          <a:lstStyle>
            <a:lvl1pPr>
              <a:defRPr/>
            </a:lvl1pPr>
          </a:lstStyle>
          <a:p>
            <a:pPr>
              <a:defRPr/>
            </a:pPr>
            <a:fld id="{2605B344-362E-460A-8F03-D5236BEE6BA1}" type="datetimeFigureOut">
              <a:rPr lang="en-US"/>
              <a:pPr>
                <a:defRPr/>
              </a:pPr>
              <a:t>5/27/2021</a:t>
            </a:fld>
            <a:endParaRPr lang="en-US"/>
          </a:p>
        </p:txBody>
      </p:sp>
      <p:sp>
        <p:nvSpPr>
          <p:cNvPr id="3" name="Footer Placeholder 23">
            <a:extLst>
              <a:ext uri="{FF2B5EF4-FFF2-40B4-BE49-F238E27FC236}">
                <a16:creationId xmlns:a16="http://schemas.microsoft.com/office/drawing/2014/main" id="{AAF9AD35-9777-438F-892E-D0C3032677ED}"/>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6">
            <a:extLst>
              <a:ext uri="{FF2B5EF4-FFF2-40B4-BE49-F238E27FC236}">
                <a16:creationId xmlns:a16="http://schemas.microsoft.com/office/drawing/2014/main" id="{CE655131-CDDB-4F4A-8F37-2BBA2882615E}"/>
              </a:ext>
            </a:extLst>
          </p:cNvPr>
          <p:cNvSpPr>
            <a:spLocks noGrp="1"/>
          </p:cNvSpPr>
          <p:nvPr>
            <p:ph type="sldNum" sz="quarter" idx="12"/>
          </p:nvPr>
        </p:nvSpPr>
        <p:spPr/>
        <p:txBody>
          <a:bodyPr/>
          <a:lstStyle>
            <a:lvl1pPr>
              <a:defRPr/>
            </a:lvl1pPr>
          </a:lstStyle>
          <a:p>
            <a:fld id="{BD67CE25-3194-4B9F-ACFF-494383630986}" type="slidenum">
              <a:rPr lang="en-US" altLang="en-US"/>
              <a:pPr/>
              <a:t>‹#›</a:t>
            </a:fld>
            <a:endParaRPr lang="en-US" altLang="en-US"/>
          </a:p>
        </p:txBody>
      </p:sp>
    </p:spTree>
    <p:extLst>
      <p:ext uri="{BB962C8B-B14F-4D97-AF65-F5344CB8AC3E}">
        <p14:creationId xmlns:p14="http://schemas.microsoft.com/office/powerpoint/2010/main" val="87935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C2F8597B-E3BB-4C03-BFE9-18543D72BA29}"/>
              </a:ext>
            </a:extLst>
          </p:cNvPr>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a:extLst>
              <a:ext uri="{FF2B5EF4-FFF2-40B4-BE49-F238E27FC236}">
                <a16:creationId xmlns:a16="http://schemas.microsoft.com/office/drawing/2014/main" id="{A7495B3C-DEB5-4F76-8B08-5CB332D7191E}"/>
              </a:ext>
            </a:extLst>
          </p:cNvPr>
          <p:cNvSpPr>
            <a:spLocks noGrp="1"/>
          </p:cNvSpPr>
          <p:nvPr>
            <p:ph type="dt" sz="half" idx="10"/>
          </p:nvPr>
        </p:nvSpPr>
        <p:spPr/>
        <p:txBody>
          <a:bodyPr/>
          <a:lstStyle>
            <a:lvl1pPr>
              <a:defRPr/>
            </a:lvl1pPr>
          </a:lstStyle>
          <a:p>
            <a:pPr>
              <a:defRPr/>
            </a:pPr>
            <a:fld id="{618EAB41-39DE-4EB8-AEFD-1F2A0C3C618D}" type="datetimeFigureOut">
              <a:rPr lang="en-US"/>
              <a:pPr>
                <a:defRPr/>
              </a:pPr>
              <a:t>5/27/2021</a:t>
            </a:fld>
            <a:endParaRPr lang="en-US"/>
          </a:p>
        </p:txBody>
      </p:sp>
      <p:sp>
        <p:nvSpPr>
          <p:cNvPr id="7" name="Footer Placeholder 28">
            <a:extLst>
              <a:ext uri="{FF2B5EF4-FFF2-40B4-BE49-F238E27FC236}">
                <a16:creationId xmlns:a16="http://schemas.microsoft.com/office/drawing/2014/main" id="{3A977DDD-0DC7-4F1B-9EBA-CC0B83724EE6}"/>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AC3116DC-F34D-4F8F-B772-ED7B0AF54D5E}"/>
              </a:ext>
            </a:extLst>
          </p:cNvPr>
          <p:cNvSpPr>
            <a:spLocks noGrp="1"/>
          </p:cNvSpPr>
          <p:nvPr>
            <p:ph type="sldNum" sz="quarter" idx="12"/>
          </p:nvPr>
        </p:nvSpPr>
        <p:spPr/>
        <p:txBody>
          <a:bodyPr/>
          <a:lstStyle>
            <a:lvl1pPr>
              <a:defRPr/>
            </a:lvl1pPr>
          </a:lstStyle>
          <a:p>
            <a:fld id="{53368B9B-6FB2-43E3-BAE1-EEB47A282CC7}" type="slidenum">
              <a:rPr lang="en-US" altLang="en-US"/>
              <a:pPr/>
              <a:t>‹#›</a:t>
            </a:fld>
            <a:endParaRPr lang="en-US" altLang="en-US"/>
          </a:p>
        </p:txBody>
      </p:sp>
    </p:spTree>
    <p:extLst>
      <p:ext uri="{BB962C8B-B14F-4D97-AF65-F5344CB8AC3E}">
        <p14:creationId xmlns:p14="http://schemas.microsoft.com/office/powerpoint/2010/main" val="2446626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a:extLst>
              <a:ext uri="{FF2B5EF4-FFF2-40B4-BE49-F238E27FC236}">
                <a16:creationId xmlns:a16="http://schemas.microsoft.com/office/drawing/2014/main" id="{80F88DE0-8898-436C-96C7-05B0B6EBAA95}"/>
              </a:ext>
            </a:extLst>
          </p:cNvPr>
          <p:cNvSpPr>
            <a:spLocks noGrp="1"/>
          </p:cNvSpPr>
          <p:nvPr>
            <p:ph type="dt" sz="half" idx="10"/>
          </p:nvPr>
        </p:nvSpPr>
        <p:spPr/>
        <p:txBody>
          <a:bodyPr/>
          <a:lstStyle>
            <a:lvl1pPr>
              <a:defRPr/>
            </a:lvl1pPr>
          </a:lstStyle>
          <a:p>
            <a:pPr>
              <a:defRPr/>
            </a:pPr>
            <a:fld id="{7E0D05EA-C1BA-46F5-A09F-7B39D75C6B4C}" type="datetimeFigureOut">
              <a:rPr lang="en-US"/>
              <a:pPr>
                <a:defRPr/>
              </a:pPr>
              <a:t>5/27/2021</a:t>
            </a:fld>
            <a:endParaRPr lang="en-US"/>
          </a:p>
        </p:txBody>
      </p:sp>
      <p:sp>
        <p:nvSpPr>
          <p:cNvPr id="6" name="Footer Placeholder 4">
            <a:extLst>
              <a:ext uri="{FF2B5EF4-FFF2-40B4-BE49-F238E27FC236}">
                <a16:creationId xmlns:a16="http://schemas.microsoft.com/office/drawing/2014/main" id="{07E54F96-C3D8-47E2-BB05-00BB09236D5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30">
            <a:extLst>
              <a:ext uri="{FF2B5EF4-FFF2-40B4-BE49-F238E27FC236}">
                <a16:creationId xmlns:a16="http://schemas.microsoft.com/office/drawing/2014/main" id="{E300A97B-5879-41C1-82B7-DC41DF4C578B}"/>
              </a:ext>
            </a:extLst>
          </p:cNvPr>
          <p:cNvSpPr>
            <a:spLocks noGrp="1"/>
          </p:cNvSpPr>
          <p:nvPr>
            <p:ph type="sldNum" sz="quarter" idx="12"/>
          </p:nvPr>
        </p:nvSpPr>
        <p:spPr/>
        <p:txBody>
          <a:bodyPr/>
          <a:lstStyle>
            <a:lvl1pPr>
              <a:defRPr/>
            </a:lvl1pPr>
          </a:lstStyle>
          <a:p>
            <a:fld id="{76FF8923-8A49-493F-B6D0-09548E3E30F9}" type="slidenum">
              <a:rPr lang="en-US" altLang="en-US"/>
              <a:pPr/>
              <a:t>‹#›</a:t>
            </a:fld>
            <a:endParaRPr lang="en-US" altLang="en-US"/>
          </a:p>
        </p:txBody>
      </p:sp>
    </p:spTree>
    <p:extLst>
      <p:ext uri="{BB962C8B-B14F-4D97-AF65-F5344CB8AC3E}">
        <p14:creationId xmlns:p14="http://schemas.microsoft.com/office/powerpoint/2010/main" val="395115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a:extLst>
              <a:ext uri="{FF2B5EF4-FFF2-40B4-BE49-F238E27FC236}">
                <a16:creationId xmlns:a16="http://schemas.microsoft.com/office/drawing/2014/main" id="{BB33ED14-BA03-4163-BCC5-C4E4FB329B0D}"/>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a:extLst>
              <a:ext uri="{FF2B5EF4-FFF2-40B4-BE49-F238E27FC236}">
                <a16:creationId xmlns:a16="http://schemas.microsoft.com/office/drawing/2014/main" id="{79D576E4-56A2-4B8C-B7CD-C23C5B77D154}"/>
              </a:ext>
            </a:extLst>
          </p:cNvPr>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 name="Date Placeholder 10">
            <a:extLst>
              <a:ext uri="{FF2B5EF4-FFF2-40B4-BE49-F238E27FC236}">
                <a16:creationId xmlns:a16="http://schemas.microsoft.com/office/drawing/2014/main" id="{A6E3EC44-CA58-4C98-B325-9D0EAAC5871B}"/>
              </a:ext>
            </a:extLst>
          </p:cNvPr>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476A4E34-5AAA-4A3A-AC33-376E113E5CD1}" type="datetimeFigureOut">
              <a:rPr lang="en-US"/>
              <a:pPr>
                <a:defRPr/>
              </a:pPr>
              <a:t>5/27/2021</a:t>
            </a:fld>
            <a:endParaRPr lang="en-US"/>
          </a:p>
        </p:txBody>
      </p:sp>
      <p:sp>
        <p:nvSpPr>
          <p:cNvPr id="28" name="Footer Placeholder 27">
            <a:extLst>
              <a:ext uri="{FF2B5EF4-FFF2-40B4-BE49-F238E27FC236}">
                <a16:creationId xmlns:a16="http://schemas.microsoft.com/office/drawing/2014/main" id="{A9DEAFEC-4FBD-4177-9A88-DD2DE929C6FB}"/>
              </a:ext>
            </a:extLst>
          </p:cNvPr>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a:extLst>
              <a:ext uri="{FF2B5EF4-FFF2-40B4-BE49-F238E27FC236}">
                <a16:creationId xmlns:a16="http://schemas.microsoft.com/office/drawing/2014/main" id="{B30F0591-7AFE-4AE7-8E37-653C8CDD4187}"/>
              </a:ext>
            </a:extLst>
          </p:cNvPr>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D38E27"/>
                </a:solidFill>
                <a:latin typeface="Franklin Gothic Book" panose="020B0503020102020204" pitchFamily="34" charset="0"/>
              </a:defRPr>
            </a:lvl1pPr>
          </a:lstStyle>
          <a:p>
            <a:fld id="{6DCCE797-7A8A-4F95-AD1C-0A708ACE1A75}" type="slidenum">
              <a:rPr lang="en-US" altLang="en-US"/>
              <a:pPr/>
              <a:t>‹#›</a:t>
            </a:fld>
            <a:endParaRPr lang="en-US" altLang="en-US"/>
          </a:p>
        </p:txBody>
      </p:sp>
      <p:sp>
        <p:nvSpPr>
          <p:cNvPr id="10" name="Title Placeholder 9">
            <a:extLst>
              <a:ext uri="{FF2B5EF4-FFF2-40B4-BE49-F238E27FC236}">
                <a16:creationId xmlns:a16="http://schemas.microsoft.com/office/drawing/2014/main" id="{10BBBF36-64EF-4931-BC3E-2B8A3AF324CD}"/>
              </a:ext>
            </a:extLst>
          </p:cNvPr>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a:extLst>
              <a:ext uri="{FF2B5EF4-FFF2-40B4-BE49-F238E27FC236}">
                <a16:creationId xmlns:a16="http://schemas.microsoft.com/office/drawing/2014/main" id="{C4FF0304-7AE7-4DF6-B692-4C28421FF3A7}"/>
              </a:ext>
            </a:extLst>
          </p:cNvPr>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a:extLst>
              <a:ext uri="{FF2B5EF4-FFF2-40B4-BE49-F238E27FC236}">
                <a16:creationId xmlns:a16="http://schemas.microsoft.com/office/drawing/2014/main" id="{1D818328-DEF7-4E0D-B50D-35D8A322A77B}"/>
              </a:ext>
            </a:extLst>
          </p:cNvPr>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1" r:id="rId4"/>
    <p:sldLayoutId id="2147483767" r:id="rId5"/>
    <p:sldLayoutId id="2147483762" r:id="rId6"/>
    <p:sldLayoutId id="2147483768" r:id="rId7"/>
    <p:sldLayoutId id="2147483769" r:id="rId8"/>
    <p:sldLayoutId id="2147483770" r:id="rId9"/>
    <p:sldLayoutId id="2147483763" r:id="rId10"/>
    <p:sldLayoutId id="2147483771" r:id="rId11"/>
  </p:sldLayoutIdLst>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sz="20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10.xml.rels><?xml version="1.0" encoding="UTF-8" standalone="yes"?>
<Relationships xmlns="http://schemas.openxmlformats.org/package/2006/relationships"><Relationship Id="rId3" Type="http://schemas.openxmlformats.org/officeDocument/2006/relationships/image" Target="../media/image15.pn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11.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16.png"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1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17.png" /></Relationships>
</file>

<file path=ppt/slides/_rels/slide13.xml.rels><?xml version="1.0" encoding="UTF-8" standalone="yes"?>
<Relationships xmlns="http://schemas.openxmlformats.org/package/2006/relationships"><Relationship Id="rId3" Type="http://schemas.openxmlformats.org/officeDocument/2006/relationships/image" Target="../media/image18.jpe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14.xml.rels><?xml version="1.0" encoding="UTF-8" standalone="yes"?>
<Relationships xmlns="http://schemas.openxmlformats.org/package/2006/relationships"><Relationship Id="rId3" Type="http://schemas.openxmlformats.org/officeDocument/2006/relationships/image" Target="../media/image19.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image" Target="../media/image20.jpeg"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7.xml" /><Relationship Id="rId4" Type="http://schemas.openxmlformats.org/officeDocument/2006/relationships/image" Target="../media/image23.jpeg" /></Relationships>
</file>

<file path=ppt/slides/_rels/slide17.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notesSlide" Target="../notesSlides/notesSlide4.xml" /><Relationship Id="rId1" Type="http://schemas.openxmlformats.org/officeDocument/2006/relationships/slideLayout" Target="../slideLayouts/slideLayout7.xml" /><Relationship Id="rId4" Type="http://schemas.openxmlformats.org/officeDocument/2006/relationships/image" Target="../media/image22.jpeg" /></Relationships>
</file>

<file path=ppt/slides/_rels/slide18.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3" Type="http://schemas.openxmlformats.org/officeDocument/2006/relationships/image" Target="../media/image22.jpeg" /><Relationship Id="rId2" Type="http://schemas.openxmlformats.org/officeDocument/2006/relationships/image" Target="../media/image21.jpeg" /><Relationship Id="rId1" Type="http://schemas.openxmlformats.org/officeDocument/2006/relationships/slideLayout" Target="../slideLayouts/slideLayout7.xml" /><Relationship Id="rId4" Type="http://schemas.openxmlformats.org/officeDocument/2006/relationships/image" Target="../media/image24.png" /></Relationships>
</file>

<file path=ppt/slides/_rels/slide2.xml.rels><?xml version="1.0" encoding="UTF-8" standalone="yes"?>
<Relationships xmlns="http://schemas.openxmlformats.org/package/2006/relationships"><Relationship Id="rId3" Type="http://schemas.openxmlformats.org/officeDocument/2006/relationships/image" Target="../media/image6.jpeg" /><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8" Type="http://schemas.openxmlformats.org/officeDocument/2006/relationships/image" Target="../media/image31.jpeg" /><Relationship Id="rId3" Type="http://schemas.openxmlformats.org/officeDocument/2006/relationships/image" Target="../media/image26.png" /><Relationship Id="rId7" Type="http://schemas.openxmlformats.org/officeDocument/2006/relationships/image" Target="../media/image30.jpeg" /><Relationship Id="rId2" Type="http://schemas.openxmlformats.org/officeDocument/2006/relationships/image" Target="../media/image25.gif" /><Relationship Id="rId1" Type="http://schemas.openxmlformats.org/officeDocument/2006/relationships/slideLayout" Target="../slideLayouts/slideLayout7.xml" /><Relationship Id="rId6" Type="http://schemas.openxmlformats.org/officeDocument/2006/relationships/image" Target="../media/image29.jpeg" /><Relationship Id="rId5" Type="http://schemas.openxmlformats.org/officeDocument/2006/relationships/image" Target="../media/image28.jpeg" /><Relationship Id="rId10" Type="http://schemas.openxmlformats.org/officeDocument/2006/relationships/image" Target="../media/image33.jpeg" /><Relationship Id="rId4" Type="http://schemas.openxmlformats.org/officeDocument/2006/relationships/image" Target="../media/image27.jpeg" /><Relationship Id="rId9" Type="http://schemas.openxmlformats.org/officeDocument/2006/relationships/image" Target="../media/image32.jpeg" /></Relationships>
</file>

<file path=ppt/slides/_rels/slide21.xml.rels><?xml version="1.0" encoding="UTF-8" standalone="yes"?>
<Relationships xmlns="http://schemas.openxmlformats.org/package/2006/relationships"><Relationship Id="rId8" Type="http://schemas.openxmlformats.org/officeDocument/2006/relationships/image" Target="../media/image5.jpeg" /><Relationship Id="rId3" Type="http://schemas.openxmlformats.org/officeDocument/2006/relationships/image" Target="../media/image35.png" /><Relationship Id="rId7" Type="http://schemas.openxmlformats.org/officeDocument/2006/relationships/image" Target="../media/image39.jpeg" /><Relationship Id="rId2" Type="http://schemas.openxmlformats.org/officeDocument/2006/relationships/image" Target="../media/image34.png" /><Relationship Id="rId1" Type="http://schemas.openxmlformats.org/officeDocument/2006/relationships/slideLayout" Target="../slideLayouts/slideLayout2.xml" /><Relationship Id="rId6" Type="http://schemas.openxmlformats.org/officeDocument/2006/relationships/image" Target="../media/image38.png" /><Relationship Id="rId5" Type="http://schemas.openxmlformats.org/officeDocument/2006/relationships/image" Target="../media/image37.png" /><Relationship Id="rId4" Type="http://schemas.openxmlformats.org/officeDocument/2006/relationships/image" Target="../media/image36.png" /></Relationships>
</file>

<file path=ppt/slides/_rels/slide22.xml.rels><?xml version="1.0" encoding="UTF-8" standalone="yes"?>
<Relationships xmlns="http://schemas.openxmlformats.org/package/2006/relationships"><Relationship Id="rId3" Type="http://schemas.openxmlformats.org/officeDocument/2006/relationships/image" Target="../media/image41.jpeg" /><Relationship Id="rId7" Type="http://schemas.openxmlformats.org/officeDocument/2006/relationships/image" Target="../media/image5.jpeg" /><Relationship Id="rId2" Type="http://schemas.openxmlformats.org/officeDocument/2006/relationships/image" Target="../media/image40.jpeg" /><Relationship Id="rId1" Type="http://schemas.openxmlformats.org/officeDocument/2006/relationships/slideLayout" Target="../slideLayouts/slideLayout2.xml" /><Relationship Id="rId6" Type="http://schemas.openxmlformats.org/officeDocument/2006/relationships/image" Target="../media/image43.png" /><Relationship Id="rId5" Type="http://schemas.openxmlformats.org/officeDocument/2006/relationships/image" Target="../media/image42.png" /><Relationship Id="rId4" Type="http://schemas.openxmlformats.org/officeDocument/2006/relationships/image" Target="../media/image39.jpeg" /></Relationships>
</file>

<file path=ppt/slides/_rels/slide23.xml.rels><?xml version="1.0" encoding="UTF-8" standalone="yes"?>
<Relationships xmlns="http://schemas.openxmlformats.org/package/2006/relationships"><Relationship Id="rId3" Type="http://schemas.openxmlformats.org/officeDocument/2006/relationships/image" Target="../media/image44.jpe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24.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image" Target="../media/image45.jpeg" /><Relationship Id="rId1" Type="http://schemas.openxmlformats.org/officeDocument/2006/relationships/slideLayout" Target="../slideLayouts/slideLayout2.xml" /><Relationship Id="rId6" Type="http://schemas.openxmlformats.org/officeDocument/2006/relationships/image" Target="../media/image5.jpeg" /><Relationship Id="rId5" Type="http://schemas.openxmlformats.org/officeDocument/2006/relationships/image" Target="../media/image47.jpeg" /><Relationship Id="rId4" Type="http://schemas.openxmlformats.org/officeDocument/2006/relationships/image" Target="../media/image46.jpeg" /></Relationships>
</file>

<file path=ppt/slides/_rels/slide2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39.jpeg"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3" Type="http://schemas.openxmlformats.org/officeDocument/2006/relationships/image" Target="../media/image49.jpeg" /><Relationship Id="rId2" Type="http://schemas.openxmlformats.org/officeDocument/2006/relationships/image" Target="../media/image48.jpeg" /><Relationship Id="rId1" Type="http://schemas.openxmlformats.org/officeDocument/2006/relationships/slideLayout" Target="../slideLayouts/slideLayout6.xml" /><Relationship Id="rId5" Type="http://schemas.openxmlformats.org/officeDocument/2006/relationships/image" Target="../media/image5.jpeg" /><Relationship Id="rId4" Type="http://schemas.openxmlformats.org/officeDocument/2006/relationships/image" Target="../media/image50.jpeg" /></Relationships>
</file>

<file path=ppt/slides/_rels/slide27.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image" Target="../media/image51.jpeg" /><Relationship Id="rId1" Type="http://schemas.openxmlformats.org/officeDocument/2006/relationships/slideLayout" Target="../slideLayouts/slideLayout6.xml" /></Relationships>
</file>

<file path=ppt/slides/_rels/slide3.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30.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31.xml.rels><?xml version="1.0" encoding="UTF-8" standalone="yes"?>
<Relationships xmlns="http://schemas.openxmlformats.org/package/2006/relationships"><Relationship Id="rId3" Type="http://schemas.openxmlformats.org/officeDocument/2006/relationships/image" Target="../media/image52.jpeg" /><Relationship Id="rId2" Type="http://schemas.openxmlformats.org/officeDocument/2006/relationships/image" Target="../media/image39.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32.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image" Target="../media/image53.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33.xml.rels><?xml version="1.0" encoding="UTF-8" standalone="yes"?>
<Relationships xmlns="http://schemas.openxmlformats.org/package/2006/relationships"><Relationship Id="rId3" Type="http://schemas.openxmlformats.org/officeDocument/2006/relationships/image" Target="../media/image39.jpeg" /><Relationship Id="rId2" Type="http://schemas.openxmlformats.org/officeDocument/2006/relationships/image" Target="../media/image54.pn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3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3" Type="http://schemas.openxmlformats.org/officeDocument/2006/relationships/image" Target="../media/image56.jpeg" /><Relationship Id="rId7" Type="http://schemas.openxmlformats.org/officeDocument/2006/relationships/image" Target="../media/image5.jpeg" /><Relationship Id="rId2" Type="http://schemas.openxmlformats.org/officeDocument/2006/relationships/image" Target="../media/image55.jpeg" /><Relationship Id="rId1" Type="http://schemas.openxmlformats.org/officeDocument/2006/relationships/slideLayout" Target="../slideLayouts/slideLayout7.xml" /><Relationship Id="rId6" Type="http://schemas.openxmlformats.org/officeDocument/2006/relationships/image" Target="../media/image59.jpeg" /><Relationship Id="rId5" Type="http://schemas.openxmlformats.org/officeDocument/2006/relationships/image" Target="../media/image58.jpeg" /><Relationship Id="rId4" Type="http://schemas.openxmlformats.org/officeDocument/2006/relationships/image" Target="../media/image57.jpeg" /></Relationships>
</file>

<file path=ppt/slides/_rels/slide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51.jpeg" /><Relationship Id="rId1" Type="http://schemas.openxmlformats.org/officeDocument/2006/relationships/slideLayout" Target="../slideLayouts/slideLayout6.xml" /></Relationships>
</file>

<file path=ppt/slides/_rels/slide41.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51.jpeg" /><Relationship Id="rId1" Type="http://schemas.openxmlformats.org/officeDocument/2006/relationships/slideLayout" Target="../slideLayouts/slideLayout6.xml" /></Relationships>
</file>

<file path=ppt/slides/_rels/slide42.xml.rels><?xml version="1.0" encoding="UTF-8" standalone="yes"?>
<Relationships xmlns="http://schemas.openxmlformats.org/package/2006/relationships"><Relationship Id="rId3" Type="http://schemas.openxmlformats.org/officeDocument/2006/relationships/image" Target="../media/image60.jpeg" /><Relationship Id="rId2" Type="http://schemas.openxmlformats.org/officeDocument/2006/relationships/image" Target="../media/image7.jpeg" /><Relationship Id="rId1" Type="http://schemas.openxmlformats.org/officeDocument/2006/relationships/slideLayout" Target="../slideLayouts/slideLayout7.xml" /><Relationship Id="rId5" Type="http://schemas.openxmlformats.org/officeDocument/2006/relationships/image" Target="../media/image5.jpeg" /><Relationship Id="rId4" Type="http://schemas.openxmlformats.org/officeDocument/2006/relationships/image" Target="../media/image61.jpeg" /></Relationships>
</file>

<file path=ppt/slides/_rels/slide43.xml.rels><?xml version="1.0" encoding="UTF-8" standalone="yes"?>
<Relationships xmlns="http://schemas.openxmlformats.org/package/2006/relationships"><Relationship Id="rId3" Type="http://schemas.openxmlformats.org/officeDocument/2006/relationships/image" Target="../media/image62.gif" /><Relationship Id="rId2" Type="http://schemas.openxmlformats.org/officeDocument/2006/relationships/notesSlide" Target="../notesSlides/notesSlide5.xml" /><Relationship Id="rId1" Type="http://schemas.openxmlformats.org/officeDocument/2006/relationships/slideLayout" Target="../slideLayouts/slideLayout7.xml" /><Relationship Id="rId5" Type="http://schemas.openxmlformats.org/officeDocument/2006/relationships/image" Target="../media/image64.jpeg" /><Relationship Id="rId4" Type="http://schemas.openxmlformats.org/officeDocument/2006/relationships/image" Target="../media/image63.jpeg" /></Relationships>
</file>

<file path=ppt/slides/_rels/slide44.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5.jpeg"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65.jpeg" /><Relationship Id="rId2" Type="http://schemas.openxmlformats.org/officeDocument/2006/relationships/image" Target="../media/image7.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46.xml.rels><?xml version="1.0" encoding="UTF-8" standalone="yes"?>
<Relationships xmlns="http://schemas.openxmlformats.org/package/2006/relationships"><Relationship Id="rId3" Type="http://schemas.openxmlformats.org/officeDocument/2006/relationships/image" Target="../media/image67.jpeg" /><Relationship Id="rId2" Type="http://schemas.openxmlformats.org/officeDocument/2006/relationships/image" Target="../media/image66.jpeg" /><Relationship Id="rId1" Type="http://schemas.openxmlformats.org/officeDocument/2006/relationships/slideLayout" Target="../slideLayouts/slideLayout6.xml" /><Relationship Id="rId4" Type="http://schemas.openxmlformats.org/officeDocument/2006/relationships/image" Target="../media/image68.jpeg" /></Relationships>
</file>

<file path=ppt/slides/_rels/slide4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9.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48.xml.rels><?xml version="1.0" encoding="UTF-8" standalone="yes"?>
<Relationships xmlns="http://schemas.openxmlformats.org/package/2006/relationships"><Relationship Id="rId2" Type="http://schemas.openxmlformats.org/officeDocument/2006/relationships/image" Target="../media/image70.jpeg"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3" Type="http://schemas.openxmlformats.org/officeDocument/2006/relationships/image" Target="../media/image72.jpeg" /><Relationship Id="rId2" Type="http://schemas.openxmlformats.org/officeDocument/2006/relationships/image" Target="../media/image71.jpeg" /><Relationship Id="rId1" Type="http://schemas.openxmlformats.org/officeDocument/2006/relationships/slideLayout" Target="../slideLayouts/slideLayout6.xml" /><Relationship Id="rId5" Type="http://schemas.openxmlformats.org/officeDocument/2006/relationships/image" Target="../media/image5.jpeg" /><Relationship Id="rId4" Type="http://schemas.openxmlformats.org/officeDocument/2006/relationships/image" Target="../media/image51.jpeg" /></Relationships>
</file>

<file path=ppt/slides/_rels/slide5.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8.jpeg"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50.xml.rels><?xml version="1.0" encoding="UTF-8" standalone="yes"?>
<Relationships xmlns="http://schemas.openxmlformats.org/package/2006/relationships"><Relationship Id="rId3" Type="http://schemas.openxmlformats.org/officeDocument/2006/relationships/image" Target="../media/image74.jpeg" /><Relationship Id="rId2" Type="http://schemas.openxmlformats.org/officeDocument/2006/relationships/image" Target="../media/image73.jpeg" /><Relationship Id="rId1" Type="http://schemas.openxmlformats.org/officeDocument/2006/relationships/slideLayout" Target="../slideLayouts/slideLayout6.xml" /><Relationship Id="rId6" Type="http://schemas.openxmlformats.org/officeDocument/2006/relationships/image" Target="../media/image5.jpeg" /><Relationship Id="rId5" Type="http://schemas.openxmlformats.org/officeDocument/2006/relationships/image" Target="../media/image51.jpeg" /><Relationship Id="rId4" Type="http://schemas.openxmlformats.org/officeDocument/2006/relationships/image" Target="../media/image75.jpeg" /></Relationships>
</file>

<file path=ppt/slides/_rels/slide51.xml.rels><?xml version="1.0" encoding="UTF-8" standalone="yes"?>
<Relationships xmlns="http://schemas.openxmlformats.org/package/2006/relationships"><Relationship Id="rId3" Type="http://schemas.openxmlformats.org/officeDocument/2006/relationships/image" Target="../media/image51.jpeg" /><Relationship Id="rId2" Type="http://schemas.openxmlformats.org/officeDocument/2006/relationships/image" Target="../media/image75.jpeg" /><Relationship Id="rId1" Type="http://schemas.openxmlformats.org/officeDocument/2006/relationships/slideLayout" Target="../slideLayouts/slideLayout6.xml" /><Relationship Id="rId6" Type="http://schemas.openxmlformats.org/officeDocument/2006/relationships/image" Target="../media/image5.jpeg" /><Relationship Id="rId5" Type="http://schemas.openxmlformats.org/officeDocument/2006/relationships/image" Target="../media/image77.jpeg" /><Relationship Id="rId4" Type="http://schemas.openxmlformats.org/officeDocument/2006/relationships/image" Target="../media/image76.jpeg" /></Relationships>
</file>

<file path=ppt/slides/_rels/slide52.xml.rels><?xml version="1.0" encoding="UTF-8" standalone="yes"?>
<Relationships xmlns="http://schemas.openxmlformats.org/package/2006/relationships"><Relationship Id="rId3" Type="http://schemas.openxmlformats.org/officeDocument/2006/relationships/image" Target="../media/image79.jpeg" /><Relationship Id="rId2" Type="http://schemas.openxmlformats.org/officeDocument/2006/relationships/image" Target="../media/image78.emf" /><Relationship Id="rId1" Type="http://schemas.openxmlformats.org/officeDocument/2006/relationships/slideLayout" Target="../slideLayouts/slideLayout2.xml" /><Relationship Id="rId5" Type="http://schemas.openxmlformats.org/officeDocument/2006/relationships/image" Target="../media/image51.jpeg" /><Relationship Id="rId4" Type="http://schemas.openxmlformats.org/officeDocument/2006/relationships/image" Target="../media/image5.jpeg" /></Relationships>
</file>

<file path=ppt/slides/_rels/slide53.xml.rels><?xml version="1.0" encoding="UTF-8" standalone="yes"?>
<Relationships xmlns="http://schemas.openxmlformats.org/package/2006/relationships"><Relationship Id="rId3" Type="http://schemas.openxmlformats.org/officeDocument/2006/relationships/image" Target="../media/image81.png" /><Relationship Id="rId7" Type="http://schemas.openxmlformats.org/officeDocument/2006/relationships/image" Target="../media/image5.jpeg" /><Relationship Id="rId2" Type="http://schemas.openxmlformats.org/officeDocument/2006/relationships/image" Target="../media/image80.png" /><Relationship Id="rId1" Type="http://schemas.openxmlformats.org/officeDocument/2006/relationships/slideLayout" Target="../slideLayouts/slideLayout2.xml" /><Relationship Id="rId6" Type="http://schemas.openxmlformats.org/officeDocument/2006/relationships/image" Target="../media/image51.jpeg" /><Relationship Id="rId5" Type="http://schemas.openxmlformats.org/officeDocument/2006/relationships/image" Target="../media/image83.png" /><Relationship Id="rId4" Type="http://schemas.openxmlformats.org/officeDocument/2006/relationships/image" Target="../media/image82.png" /></Relationships>
</file>

<file path=ppt/slides/_rels/slide54.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image" Target="../media/image84.jpeg" /><Relationship Id="rId1" Type="http://schemas.openxmlformats.org/officeDocument/2006/relationships/slideLayout" Target="../slideLayouts/slideLayout6.xml" /></Relationships>
</file>

<file path=ppt/slides/_rels/slide56.xml.rels><?xml version="1.0" encoding="UTF-8" standalone="yes"?>
<Relationships xmlns="http://schemas.openxmlformats.org/package/2006/relationships"><Relationship Id="rId2" Type="http://schemas.openxmlformats.org/officeDocument/2006/relationships/image" Target="../media/image85.jpeg" /><Relationship Id="rId1" Type="http://schemas.openxmlformats.org/officeDocument/2006/relationships/slideLayout" Target="../slideLayouts/slideLayout6.xml" /></Relationships>
</file>

<file path=ppt/slides/_rels/slide57.xml.rels><?xml version="1.0" encoding="UTF-8" standalone="yes"?>
<Relationships xmlns="http://schemas.openxmlformats.org/package/2006/relationships"><Relationship Id="rId2" Type="http://schemas.openxmlformats.org/officeDocument/2006/relationships/image" Target="../media/image86.jpeg" /><Relationship Id="rId1" Type="http://schemas.openxmlformats.org/officeDocument/2006/relationships/slideLayout" Target="../slideLayouts/slideLayout6.xml" /></Relationships>
</file>

<file path=ppt/slides/_rels/slide58.xml.rels><?xml version="1.0" encoding="UTF-8" standalone="yes"?>
<Relationships xmlns="http://schemas.openxmlformats.org/package/2006/relationships"><Relationship Id="rId2" Type="http://schemas.openxmlformats.org/officeDocument/2006/relationships/image" Target="../media/image87.jpeg" /><Relationship Id="rId1" Type="http://schemas.openxmlformats.org/officeDocument/2006/relationships/slideLayout" Target="../slideLayouts/slideLayout6.xml" /></Relationships>
</file>

<file path=ppt/slides/_rels/slide59.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88.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6.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notesSlide" Target="../notesSlides/notesSlide2.xml" /><Relationship Id="rId1" Type="http://schemas.openxmlformats.org/officeDocument/2006/relationships/slideLayout" Target="../slideLayouts/slideLayout7.xml" /><Relationship Id="rId4" Type="http://schemas.openxmlformats.org/officeDocument/2006/relationships/image" Target="../media/image5.jpeg" /></Relationships>
</file>

<file path=ppt/slides/_rels/slide60.xml.rels><?xml version="1.0" encoding="UTF-8" standalone="yes"?>
<Relationships xmlns="http://schemas.openxmlformats.org/package/2006/relationships"><Relationship Id="rId3" Type="http://schemas.openxmlformats.org/officeDocument/2006/relationships/image" Target="../media/image89.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1.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90.png" /><Relationship Id="rId1" Type="http://schemas.openxmlformats.org/officeDocument/2006/relationships/slideLayout" Target="../slideLayouts/slideLayout2.xml" /><Relationship Id="rId4" Type="http://schemas.openxmlformats.org/officeDocument/2006/relationships/image" Target="../media/image89.jpeg" /></Relationships>
</file>

<file path=ppt/slides/_rels/slide62.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91.png" /><Relationship Id="rId1" Type="http://schemas.openxmlformats.org/officeDocument/2006/relationships/slideLayout" Target="../slideLayouts/slideLayout2.xml" /><Relationship Id="rId4" Type="http://schemas.openxmlformats.org/officeDocument/2006/relationships/image" Target="../media/image7.jpeg" /></Relationships>
</file>

<file path=ppt/slides/_rels/slide6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92.png" /><Relationship Id="rId1" Type="http://schemas.openxmlformats.org/officeDocument/2006/relationships/slideLayout" Target="../slideLayouts/slideLayout6.xml" /><Relationship Id="rId4" Type="http://schemas.openxmlformats.org/officeDocument/2006/relationships/image" Target="../media/image5.jpeg" /></Relationships>
</file>

<file path=ppt/slides/_rels/slide64.xml.rels><?xml version="1.0" encoding="UTF-8" standalone="yes"?>
<Relationships xmlns="http://schemas.openxmlformats.org/package/2006/relationships"><Relationship Id="rId2" Type="http://schemas.openxmlformats.org/officeDocument/2006/relationships/image" Target="../media/image93.png" /><Relationship Id="rId1" Type="http://schemas.openxmlformats.org/officeDocument/2006/relationships/slideLayout" Target="../slideLayouts/slideLayout6.xml" /></Relationships>
</file>

<file path=ppt/slides/_rels/slide65.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6.xml.rels><?xml version="1.0" encoding="UTF-8" standalone="yes"?>
<Relationships xmlns="http://schemas.openxmlformats.org/package/2006/relationships"><Relationship Id="rId3" Type="http://schemas.openxmlformats.org/officeDocument/2006/relationships/image" Target="../media/image94.jpeg" /><Relationship Id="rId2" Type="http://schemas.openxmlformats.org/officeDocument/2006/relationships/image" Target="../media/image7.jpeg" /><Relationship Id="rId1" Type="http://schemas.openxmlformats.org/officeDocument/2006/relationships/slideLayout" Target="../slideLayouts/slideLayout2.xml" /></Relationships>
</file>

<file path=ppt/slides/_rels/slide67.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95.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68.xml.rels><?xml version="1.0" encoding="UTF-8" standalone="yes"?>
<Relationships xmlns="http://schemas.openxmlformats.org/package/2006/relationships"><Relationship Id="rId3" Type="http://schemas.openxmlformats.org/officeDocument/2006/relationships/image" Target="../media/image97.jpeg" /><Relationship Id="rId2" Type="http://schemas.openxmlformats.org/officeDocument/2006/relationships/image" Target="../media/image96.jpeg" /><Relationship Id="rId1" Type="http://schemas.openxmlformats.org/officeDocument/2006/relationships/slideLayout" Target="../slideLayouts/slideLayout2.xml" /><Relationship Id="rId4" Type="http://schemas.openxmlformats.org/officeDocument/2006/relationships/image" Target="../media/image98.jpeg" /></Relationships>
</file>

<file path=ppt/slides/_rels/slide69.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99.jpeg" /><Relationship Id="rId1" Type="http://schemas.openxmlformats.org/officeDocument/2006/relationships/slideLayout" Target="../slideLayouts/slideLayout2.xml" /><Relationship Id="rId4" Type="http://schemas.openxmlformats.org/officeDocument/2006/relationships/image" Target="../media/image5.jpeg" /></Relationships>
</file>

<file path=ppt/slides/_rels/slide7.xml.rels><?xml version="1.0" encoding="UTF-8" standalone="yes"?>
<Relationships xmlns="http://schemas.openxmlformats.org/package/2006/relationships"><Relationship Id="rId3" Type="http://schemas.openxmlformats.org/officeDocument/2006/relationships/image" Target="../media/image9.jpeg" /><Relationship Id="rId7" Type="http://schemas.openxmlformats.org/officeDocument/2006/relationships/image" Target="../media/image11.png" /><Relationship Id="rId2" Type="http://schemas.openxmlformats.org/officeDocument/2006/relationships/notesSlide" Target="../notesSlides/notesSlide3.xml"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7.jpeg" /><Relationship Id="rId4" Type="http://schemas.openxmlformats.org/officeDocument/2006/relationships/image" Target="../media/image10.png" /></Relationships>
</file>

<file path=ppt/slides/_rels/slide70.xml.rels><?xml version="1.0" encoding="UTF-8" standalone="yes"?>
<Relationships xmlns="http://schemas.openxmlformats.org/package/2006/relationships"><Relationship Id="rId3" Type="http://schemas.openxmlformats.org/officeDocument/2006/relationships/image" Target="../media/image100.jpeg" /><Relationship Id="rId2" Type="http://schemas.openxmlformats.org/officeDocument/2006/relationships/notesSlide" Target="../notesSlides/notesSlide6.xml" /><Relationship Id="rId1" Type="http://schemas.openxmlformats.org/officeDocument/2006/relationships/slideLayout" Target="../slideLayouts/slideLayout7.xml" /><Relationship Id="rId4" Type="http://schemas.openxmlformats.org/officeDocument/2006/relationships/image" Target="../media/image101.jpeg" /></Relationships>
</file>

<file path=ppt/slides/_rels/slide71.xml.rels><?xml version="1.0" encoding="UTF-8" standalone="yes"?>
<Relationships xmlns="http://schemas.openxmlformats.org/package/2006/relationships"><Relationship Id="rId3" Type="http://schemas.openxmlformats.org/officeDocument/2006/relationships/image" Target="../media/image103.jpeg" /><Relationship Id="rId2" Type="http://schemas.openxmlformats.org/officeDocument/2006/relationships/image" Target="../media/image102.jpeg" /><Relationship Id="rId1" Type="http://schemas.openxmlformats.org/officeDocument/2006/relationships/slideLayout" Target="../slideLayouts/slideLayout2.xml" /><Relationship Id="rId4" Type="http://schemas.openxmlformats.org/officeDocument/2006/relationships/image" Target="../media/image104.png" /></Relationships>
</file>

<file path=ppt/slides/_rels/slide72.xml.rels><?xml version="1.0" encoding="UTF-8" standalone="yes"?>
<Relationships xmlns="http://schemas.openxmlformats.org/package/2006/relationships"><Relationship Id="rId2" Type="http://schemas.openxmlformats.org/officeDocument/2006/relationships/image" Target="../media/image105.jpeg" /><Relationship Id="rId1" Type="http://schemas.openxmlformats.org/officeDocument/2006/relationships/slideLayout" Target="../slideLayouts/slideLayout2.xml" /></Relationships>
</file>

<file path=ppt/slides/_rels/slide73.xml.rels><?xml version="1.0" encoding="UTF-8" standalone="yes"?>
<Relationships xmlns="http://schemas.openxmlformats.org/package/2006/relationships"><Relationship Id="rId3" Type="http://schemas.openxmlformats.org/officeDocument/2006/relationships/image" Target="../media/image107.jpeg" /><Relationship Id="rId2" Type="http://schemas.openxmlformats.org/officeDocument/2006/relationships/image" Target="../media/image106.jpeg" /><Relationship Id="rId1" Type="http://schemas.openxmlformats.org/officeDocument/2006/relationships/slideLayout" Target="../slideLayouts/slideLayout7.xml" /></Relationships>
</file>

<file path=ppt/slides/_rels/slide74.xml.rels><?xml version="1.0" encoding="UTF-8" standalone="yes"?>
<Relationships xmlns="http://schemas.openxmlformats.org/package/2006/relationships"><Relationship Id="rId3" Type="http://schemas.openxmlformats.org/officeDocument/2006/relationships/image" Target="../media/image109.jpeg" /><Relationship Id="rId2" Type="http://schemas.openxmlformats.org/officeDocument/2006/relationships/image" Target="../media/image108.jpeg" /><Relationship Id="rId1" Type="http://schemas.openxmlformats.org/officeDocument/2006/relationships/slideLayout" Target="../slideLayouts/slideLayout2.xml" /><Relationship Id="rId4" Type="http://schemas.openxmlformats.org/officeDocument/2006/relationships/image" Target="../media/image110.jpeg" /></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76.xml.rels><?xml version="1.0" encoding="UTF-8" standalone="yes"?>
<Relationships xmlns="http://schemas.openxmlformats.org/package/2006/relationships"><Relationship Id="rId3" Type="http://schemas.openxmlformats.org/officeDocument/2006/relationships/image" Target="../media/image112.jpeg" /><Relationship Id="rId2" Type="http://schemas.openxmlformats.org/officeDocument/2006/relationships/image" Target="../media/image111.jpeg" /><Relationship Id="rId1" Type="http://schemas.openxmlformats.org/officeDocument/2006/relationships/slideLayout" Target="../slideLayouts/slideLayout7.xml" /><Relationship Id="rId6" Type="http://schemas.openxmlformats.org/officeDocument/2006/relationships/image" Target="../media/image5.jpeg" /><Relationship Id="rId5" Type="http://schemas.openxmlformats.org/officeDocument/2006/relationships/image" Target="../media/image7.jpeg" /><Relationship Id="rId4" Type="http://schemas.openxmlformats.org/officeDocument/2006/relationships/image" Target="../media/image113.jpeg" /></Relationships>
</file>

<file path=ppt/slides/_rels/slide77.xml.rels><?xml version="1.0" encoding="UTF-8" standalone="yes"?>
<Relationships xmlns="http://schemas.openxmlformats.org/package/2006/relationships"><Relationship Id="rId3" Type="http://schemas.openxmlformats.org/officeDocument/2006/relationships/image" Target="../media/image115.jpeg" /><Relationship Id="rId2" Type="http://schemas.openxmlformats.org/officeDocument/2006/relationships/image" Target="../media/image114.jpeg" /><Relationship Id="rId1" Type="http://schemas.openxmlformats.org/officeDocument/2006/relationships/slideLayout" Target="../slideLayouts/slideLayout7.xml" /><Relationship Id="rId5" Type="http://schemas.openxmlformats.org/officeDocument/2006/relationships/image" Target="../media/image7.jpeg" /><Relationship Id="rId4" Type="http://schemas.openxmlformats.org/officeDocument/2006/relationships/image" Target="../media/image116.jpeg" /></Relationships>
</file>

<file path=ppt/slides/_rels/slide78.xml.rels><?xml version="1.0" encoding="UTF-8" standalone="yes"?>
<Relationships xmlns="http://schemas.openxmlformats.org/package/2006/relationships"><Relationship Id="rId3" Type="http://schemas.openxmlformats.org/officeDocument/2006/relationships/image" Target="../media/image118.png" /><Relationship Id="rId2" Type="http://schemas.openxmlformats.org/officeDocument/2006/relationships/image" Target="../media/image117.png" /><Relationship Id="rId1" Type="http://schemas.openxmlformats.org/officeDocument/2006/relationships/slideLayout" Target="../slideLayouts/slideLayout7.xml" /><Relationship Id="rId4" Type="http://schemas.openxmlformats.org/officeDocument/2006/relationships/image" Target="../media/image119.jpeg" /></Relationships>
</file>

<file path=ppt/slides/_rels/slide79.xml.rels><?xml version="1.0" encoding="UTF-8" standalone="yes"?>
<Relationships xmlns="http://schemas.openxmlformats.org/package/2006/relationships"><Relationship Id="rId2" Type="http://schemas.openxmlformats.org/officeDocument/2006/relationships/image" Target="../media/image120.jpeg"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13.jpeg" /></Relationships>
</file>

<file path=ppt/slides/_rels/slide80.xml.rels><?xml version="1.0" encoding="UTF-8" standalone="yes"?>
<Relationships xmlns="http://schemas.openxmlformats.org/package/2006/relationships"><Relationship Id="rId8" Type="http://schemas.openxmlformats.org/officeDocument/2006/relationships/image" Target="../media/image125.jpeg" /><Relationship Id="rId3" Type="http://schemas.openxmlformats.org/officeDocument/2006/relationships/hyperlink" Target="mailto:mlzsnagothane@gmail.com" TargetMode="External" /><Relationship Id="rId7" Type="http://schemas.openxmlformats.org/officeDocument/2006/relationships/image" Target="../media/image124.jpeg" /><Relationship Id="rId2" Type="http://schemas.openxmlformats.org/officeDocument/2006/relationships/hyperlink" Target="http://www.jmlzsnagothane.edu.in/-" TargetMode="External" /><Relationship Id="rId1" Type="http://schemas.openxmlformats.org/officeDocument/2006/relationships/slideLayout" Target="../slideLayouts/slideLayout2.xml" /><Relationship Id="rId6" Type="http://schemas.openxmlformats.org/officeDocument/2006/relationships/image" Target="../media/image123.jpeg" /><Relationship Id="rId5" Type="http://schemas.openxmlformats.org/officeDocument/2006/relationships/image" Target="../media/image122.jpeg" /><Relationship Id="rId10" Type="http://schemas.openxmlformats.org/officeDocument/2006/relationships/image" Target="../media/image127.png" /><Relationship Id="rId4" Type="http://schemas.openxmlformats.org/officeDocument/2006/relationships/image" Target="../media/image121.jpeg" /><Relationship Id="rId9" Type="http://schemas.openxmlformats.org/officeDocument/2006/relationships/image" Target="../media/image126.jpeg" /></Relationships>
</file>

<file path=ppt/slides/_rels/slide81.xml.rels><?xml version="1.0" encoding="UTF-8" standalone="yes"?>
<Relationships xmlns="http://schemas.openxmlformats.org/package/2006/relationships"><Relationship Id="rId3" Type="http://schemas.openxmlformats.org/officeDocument/2006/relationships/image" Target="../media/image128.jpeg" /><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image" Target="../media/image7.jpeg" /><Relationship Id="rId1" Type="http://schemas.openxmlformats.org/officeDocument/2006/relationships/slideLayout" Target="../slideLayouts/slideLayout7.xml" /><Relationship Id="rId4"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DSC01141.jpg">
            <a:extLst>
              <a:ext uri="{FF2B5EF4-FFF2-40B4-BE49-F238E27FC236}">
                <a16:creationId xmlns:a16="http://schemas.microsoft.com/office/drawing/2014/main" id="{ADD59296-7D55-4DF3-9D79-FE4161052E2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a:extLst>
              <a:ext uri="{FF2B5EF4-FFF2-40B4-BE49-F238E27FC236}">
                <a16:creationId xmlns:a16="http://schemas.microsoft.com/office/drawing/2014/main" id="{1F0F4533-51A8-45F0-B4DC-91121ACBCD94}"/>
              </a:ext>
            </a:extLst>
          </p:cNvPr>
          <p:cNvSpPr>
            <a:spLocks noGrp="1"/>
          </p:cNvSpPr>
          <p:nvPr>
            <p:ph type="title"/>
          </p:nvPr>
        </p:nvSpPr>
        <p:spPr>
          <a:xfrm>
            <a:off x="762000" y="163513"/>
            <a:ext cx="7848600" cy="1023937"/>
          </a:xfrm>
        </p:spPr>
        <p:txBody>
          <a:bodyPr>
            <a:normAutofit fontScale="90000"/>
          </a:bodyPr>
          <a:lstStyle/>
          <a:p>
            <a:pPr algn="ctr" eaLnBrk="1" fontAlgn="auto" hangingPunct="1">
              <a:spcAft>
                <a:spcPts val="0"/>
              </a:spcAft>
              <a:defRPr/>
            </a:pPr>
            <a:r>
              <a:rPr lang="en-IN" b="1" dirty="0">
                <a:solidFill>
                  <a:srgbClr val="7030A0"/>
                </a:solidFill>
                <a:effectLst>
                  <a:outerShdw blurRad="38100" dist="38100" dir="2700000" algn="tl">
                    <a:srgbClr val="000000">
                      <a:alpha val="43137"/>
                    </a:srgbClr>
                  </a:outerShdw>
                </a:effectLst>
                <a:latin typeface="Comic Sans MS" pitchFamily="66" charset="0"/>
              </a:rPr>
              <a:t>A Warm Welcome to all Parents and Guests!!</a:t>
            </a:r>
          </a:p>
        </p:txBody>
      </p:sp>
      <p:pic>
        <p:nvPicPr>
          <p:cNvPr id="10244" name="Picture 2">
            <a:extLst>
              <a:ext uri="{FF2B5EF4-FFF2-40B4-BE49-F238E27FC236}">
                <a16:creationId xmlns:a16="http://schemas.microsoft.com/office/drawing/2014/main" id="{3E0054E9-449F-4EDE-BD6E-9AF0FDDE60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0"/>
            <a:ext cx="12192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a:extLst>
              <a:ext uri="{FF2B5EF4-FFF2-40B4-BE49-F238E27FC236}">
                <a16:creationId xmlns:a16="http://schemas.microsoft.com/office/drawing/2014/main" id="{B5FE44A4-D29B-4A97-BF99-316E02C1A3D0}"/>
              </a:ext>
            </a:extLst>
          </p:cNvPr>
          <p:cNvSpPr txBox="1">
            <a:spLocks noChangeArrowheads="1"/>
          </p:cNvSpPr>
          <p:nvPr/>
        </p:nvSpPr>
        <p:spPr bwMode="auto">
          <a:xfrm>
            <a:off x="3200400" y="5257800"/>
            <a:ext cx="297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4800" b="1">
                <a:solidFill>
                  <a:srgbClr val="CC00CC"/>
                </a:solidFill>
                <a:latin typeface="Comic Sans MS" panose="030F0702030302020204" pitchFamily="66" charset="0"/>
              </a:rPr>
              <a:t>2021-22</a:t>
            </a:r>
          </a:p>
        </p:txBody>
      </p:sp>
      <p:pic>
        <p:nvPicPr>
          <p:cNvPr id="10246" name="Picture 2" descr="Fit India Logo Png - Fit India Logos, Transparent Png - kindpng">
            <a:extLst>
              <a:ext uri="{FF2B5EF4-FFF2-40B4-BE49-F238E27FC236}">
                <a16:creationId xmlns:a16="http://schemas.microsoft.com/office/drawing/2014/main" id="{53B25A15-612A-453E-AD05-6D03E0113A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a:extLst>
              <a:ext uri="{FF2B5EF4-FFF2-40B4-BE49-F238E27FC236}">
                <a16:creationId xmlns:a16="http://schemas.microsoft.com/office/drawing/2014/main" id="{6BDF681E-1D7B-4B7D-907C-726D530277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71438"/>
            <a:ext cx="1184275"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Horizontal Scroll 4">
            <a:extLst>
              <a:ext uri="{FF2B5EF4-FFF2-40B4-BE49-F238E27FC236}">
                <a16:creationId xmlns:a16="http://schemas.microsoft.com/office/drawing/2014/main" id="{DAF8A99E-B108-4CEA-930D-92C410EAE1AB}"/>
              </a:ext>
            </a:extLst>
          </p:cNvPr>
          <p:cNvSpPr/>
          <p:nvPr/>
        </p:nvSpPr>
        <p:spPr>
          <a:xfrm>
            <a:off x="2774515" y="5194613"/>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lnSpc>
                <a:spcPts val="2320"/>
              </a:lnSpc>
              <a:spcBef>
                <a:spcPts val="115"/>
              </a:spcBef>
              <a:spcAft>
                <a:spcPts val="0"/>
              </a:spcAft>
              <a:defRPr/>
            </a:pPr>
            <a:r>
              <a:rPr lang="en-US" b="1" dirty="0">
                <a:ln>
                  <a:solidFill>
                    <a:srgbClr val="002060"/>
                  </a:solidFill>
                </a:ln>
                <a:solidFill>
                  <a:srgbClr val="002060"/>
                </a:solidFill>
                <a:latin typeface="Times New Roman" pitchFamily="18" charset="0"/>
                <a:cs typeface="Times New Roman" pitchFamily="18" charset="0"/>
              </a:rPr>
              <a:t>E</a:t>
            </a:r>
            <a:r>
              <a:rPr lang="en-US" b="1" spc="9"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m</a:t>
            </a:r>
            <a:r>
              <a:rPr lang="en-US" b="1" spc="-9" dirty="0">
                <a:ln>
                  <a:solidFill>
                    <a:srgbClr val="002060"/>
                  </a:solidFill>
                </a:ln>
                <a:solidFill>
                  <a:srgbClr val="002060"/>
                </a:solidFill>
                <a:latin typeface="Times New Roman" pitchFamily="18" charset="0"/>
                <a:cs typeface="Times New Roman" pitchFamily="18" charset="0"/>
              </a:rPr>
              <a:t>a</a:t>
            </a:r>
            <a:r>
              <a:rPr lang="en-US" b="1" spc="4" dirty="0">
                <a:ln>
                  <a:solidFill>
                    <a:srgbClr val="002060"/>
                  </a:solidFill>
                </a:ln>
                <a:solidFill>
                  <a:srgbClr val="002060"/>
                </a:solidFill>
                <a:latin typeface="Times New Roman" pitchFamily="18" charset="0"/>
                <a:cs typeface="Times New Roman" pitchFamily="18" charset="0"/>
              </a:rPr>
              <a:t>i</a:t>
            </a:r>
            <a:r>
              <a:rPr lang="en-US" b="1" dirty="0">
                <a:ln>
                  <a:solidFill>
                    <a:srgbClr val="002060"/>
                  </a:solidFill>
                </a:ln>
                <a:solidFill>
                  <a:srgbClr val="002060"/>
                </a:solidFill>
                <a:latin typeface="Times New Roman" pitchFamily="18" charset="0"/>
                <a:cs typeface="Times New Roman" pitchFamily="18" charset="0"/>
              </a:rPr>
              <a:t>l</a:t>
            </a:r>
            <a:r>
              <a:rPr lang="en-US" b="1" spc="-109" dirty="0">
                <a:ln>
                  <a:solidFill>
                    <a:srgbClr val="002060"/>
                  </a:solidFill>
                </a:ln>
                <a:solidFill>
                  <a:srgbClr val="002060"/>
                </a:solidFill>
                <a:latin typeface="Times New Roman" pitchFamily="18" charset="0"/>
                <a:cs typeface="Times New Roman" pitchFamily="18" charset="0"/>
              </a:rPr>
              <a:t> </a:t>
            </a:r>
            <a:r>
              <a:rPr lang="en-US" b="1" spc="14"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-vpjmlzs@gmail.com</a:t>
            </a:r>
            <a:endParaRPr lang="en-US" dirty="0">
              <a:ln>
                <a:solidFill>
                  <a:srgbClr val="002060"/>
                </a:solidFill>
              </a:ln>
              <a:solidFill>
                <a:srgbClr val="002060"/>
              </a:solidFill>
              <a:latin typeface="Times New Roman" pitchFamily="18" charset="0"/>
              <a:cs typeface="Times New Roman" pitchFamily="18" charset="0"/>
            </a:endParaRPr>
          </a:p>
        </p:txBody>
      </p:sp>
      <p:sp>
        <p:nvSpPr>
          <p:cNvPr id="6" name="Horizontal Scroll 5">
            <a:extLst>
              <a:ext uri="{FF2B5EF4-FFF2-40B4-BE49-F238E27FC236}">
                <a16:creationId xmlns:a16="http://schemas.microsoft.com/office/drawing/2014/main" id="{344AD985-FF7E-4822-AC75-6C149B0DF95A}"/>
              </a:ext>
            </a:extLst>
          </p:cNvPr>
          <p:cNvSpPr/>
          <p:nvPr/>
        </p:nvSpPr>
        <p:spPr>
          <a:xfrm>
            <a:off x="2792260" y="4702462"/>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b="1" spc="-8" dirty="0">
                <a:ln>
                  <a:solidFill>
                    <a:srgbClr val="002060"/>
                  </a:solidFill>
                </a:ln>
                <a:solidFill>
                  <a:srgbClr val="001F5F"/>
                </a:solidFill>
                <a:latin typeface="Times New Roman" pitchFamily="18" charset="0"/>
                <a:cs typeface="Times New Roman" pitchFamily="18" charset="0"/>
              </a:rPr>
              <a:t>Ph. No. :90161 93906</a:t>
            </a:r>
            <a:endParaRPr lang="hi-IN" dirty="0">
              <a:ln>
                <a:solidFill>
                  <a:srgbClr val="002060"/>
                </a:solidFill>
              </a:ln>
              <a:latin typeface="Times New Roman" pitchFamily="18" charset="0"/>
            </a:endParaRPr>
          </a:p>
        </p:txBody>
      </p:sp>
      <p:sp>
        <p:nvSpPr>
          <p:cNvPr id="7" name="Horizontal Scroll 6">
            <a:extLst>
              <a:ext uri="{FF2B5EF4-FFF2-40B4-BE49-F238E27FC236}">
                <a16:creationId xmlns:a16="http://schemas.microsoft.com/office/drawing/2014/main" id="{88B538CE-5780-4757-AC9E-CE483C1010CE}"/>
              </a:ext>
            </a:extLst>
          </p:cNvPr>
          <p:cNvSpPr/>
          <p:nvPr/>
        </p:nvSpPr>
        <p:spPr>
          <a:xfrm>
            <a:off x="2805830" y="3809999"/>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dirty="0" err="1">
                <a:ln>
                  <a:solidFill>
                    <a:srgbClr val="002060"/>
                  </a:solidFill>
                </a:ln>
                <a:solidFill>
                  <a:schemeClr val="accent4"/>
                </a:solidFill>
                <a:latin typeface="Times New Roman" pitchFamily="18" charset="0"/>
                <a:cs typeface="Times New Roman" pitchFamily="18" charset="0"/>
              </a:rPr>
              <a:t>Ms</a:t>
            </a:r>
            <a:r>
              <a:rPr lang="en-US" dirty="0">
                <a:ln>
                  <a:solidFill>
                    <a:srgbClr val="002060"/>
                  </a:solidFill>
                </a:ln>
                <a:solidFill>
                  <a:schemeClr val="accent4"/>
                </a:solidFill>
                <a:latin typeface="Times New Roman" pitchFamily="18" charset="0"/>
                <a:cs typeface="Times New Roman" pitchFamily="18" charset="0"/>
              </a:rPr>
              <a:t>– BIJAL AWASTHI</a:t>
            </a:r>
            <a:endParaRPr lang="hi-IN" dirty="0">
              <a:ln>
                <a:solidFill>
                  <a:srgbClr val="002060"/>
                </a:solidFill>
              </a:ln>
              <a:solidFill>
                <a:schemeClr val="accent4"/>
              </a:solidFill>
              <a:latin typeface="Times New Roman" pitchFamily="18" charset="0"/>
            </a:endParaRPr>
          </a:p>
        </p:txBody>
      </p:sp>
      <p:sp>
        <p:nvSpPr>
          <p:cNvPr id="8" name="Horizontal Scroll 7">
            <a:extLst>
              <a:ext uri="{FF2B5EF4-FFF2-40B4-BE49-F238E27FC236}">
                <a16:creationId xmlns:a16="http://schemas.microsoft.com/office/drawing/2014/main" id="{3AB5BDD9-2566-4291-809E-944520D8C1B7}"/>
              </a:ext>
            </a:extLst>
          </p:cNvPr>
          <p:cNvSpPr/>
          <p:nvPr/>
        </p:nvSpPr>
        <p:spPr>
          <a:xfrm>
            <a:off x="2794000" y="4284663"/>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marL="117475" algn="ctr">
              <a:lnSpc>
                <a:spcPts val="3100"/>
              </a:lnSpc>
              <a:defRPr/>
            </a:pPr>
            <a:r>
              <a:rPr lang="en-US" sz="2000" b="1" dirty="0">
                <a:solidFill>
                  <a:srgbClr val="002060"/>
                </a:solidFill>
                <a:latin typeface="Times New Roman" pitchFamily="18" charset="0"/>
                <a:cs typeface="Times New Roman" pitchFamily="18" charset="0"/>
              </a:rPr>
              <a:t>VICE PRINCIPAL</a:t>
            </a:r>
          </a:p>
        </p:txBody>
      </p:sp>
      <p:sp>
        <p:nvSpPr>
          <p:cNvPr id="9" name="object 2">
            <a:extLst>
              <a:ext uri="{FF2B5EF4-FFF2-40B4-BE49-F238E27FC236}">
                <a16:creationId xmlns:a16="http://schemas.microsoft.com/office/drawing/2014/main" id="{1D8122C1-5EEC-4F77-9BC3-FE73CE89189C}"/>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pitchFamily="18" charset="0"/>
                <a:cs typeface="Times New Roman" pitchFamily="18" charset="0"/>
              </a:rPr>
              <a:t>© </a:t>
            </a:r>
            <a:r>
              <a:rPr lang="en-US" sz="1050" b="1" spc="13" dirty="0">
                <a:solidFill>
                  <a:schemeClr val="tx1"/>
                </a:solidFill>
                <a:latin typeface="Times New Roman" pitchFamily="18" charset="0"/>
                <a:cs typeface="Times New Roman" pitchFamily="18" charset="0"/>
              </a:rPr>
              <a:t>Jindal Mount </a:t>
            </a:r>
            <a:r>
              <a:rPr lang="en-US" sz="1050" b="1" spc="13" dirty="0" err="1">
                <a:solidFill>
                  <a:schemeClr val="tx1"/>
                </a:solidFill>
                <a:latin typeface="Times New Roman" pitchFamily="18" charset="0"/>
                <a:cs typeface="Times New Roman" pitchFamily="18" charset="0"/>
              </a:rPr>
              <a:t>Litera</a:t>
            </a:r>
            <a:r>
              <a:rPr lang="en-US" sz="1050" b="1" spc="13" dirty="0">
                <a:solidFill>
                  <a:schemeClr val="tx1"/>
                </a:solidFill>
                <a:latin typeface="Times New Roman" pitchFamily="18" charset="0"/>
                <a:cs typeface="Times New Roman" pitchFamily="18" charset="0"/>
              </a:rPr>
              <a:t> Zee School, </a:t>
            </a:r>
            <a:r>
              <a:rPr lang="en-US" sz="1050" b="1" spc="13" dirty="0" err="1">
                <a:solidFill>
                  <a:schemeClr val="tx1"/>
                </a:solidFill>
                <a:latin typeface="Times New Roman" pitchFamily="18" charset="0"/>
                <a:cs typeface="Times New Roman" pitchFamily="18" charset="0"/>
              </a:rPr>
              <a:t>Sukeli</a:t>
            </a:r>
            <a:r>
              <a:rPr sz="1050" b="1" spc="13" dirty="0">
                <a:solidFill>
                  <a:schemeClr val="tx1"/>
                </a:solidFill>
                <a:latin typeface="Times New Roman" pitchFamily="18" charset="0"/>
                <a:cs typeface="Times New Roman" pitchFamily="18" charset="0"/>
              </a:rPr>
              <a:t>.</a:t>
            </a:r>
            <a:endParaRPr sz="1050" dirty="0">
              <a:solidFill>
                <a:schemeClr val="tx1"/>
              </a:solidFill>
              <a:latin typeface="Times New Roman" pitchFamily="18" charset="0"/>
              <a:cs typeface="Times New Roman" pitchFamily="18" charset="0"/>
            </a:endParaRPr>
          </a:p>
        </p:txBody>
      </p:sp>
      <p:sp>
        <p:nvSpPr>
          <p:cNvPr id="10" name="Rectangle 9">
            <a:extLst>
              <a:ext uri="{FF2B5EF4-FFF2-40B4-BE49-F238E27FC236}">
                <a16:creationId xmlns:a16="http://schemas.microsoft.com/office/drawing/2014/main" id="{E9F154C0-1738-402C-AEC4-CAA39F678DE7}"/>
              </a:ext>
            </a:extLst>
          </p:cNvPr>
          <p:cNvSpPr/>
          <p:nvPr/>
        </p:nvSpPr>
        <p:spPr>
          <a:xfrm>
            <a:off x="2144713" y="93663"/>
            <a:ext cx="5334000" cy="490537"/>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marL="117475" algn="ctr">
              <a:lnSpc>
                <a:spcPts val="3100"/>
              </a:lnSpc>
              <a:defRPr/>
            </a:pPr>
            <a:r>
              <a:rPr lang="en-US" sz="2800">
                <a:solidFill>
                  <a:srgbClr val="C00000"/>
                </a:solidFill>
                <a:latin typeface="Times New Roman" pitchFamily="18" charset="0"/>
                <a:cs typeface="Times New Roman" pitchFamily="18" charset="0"/>
              </a:rPr>
              <a:t>VICE PRINCIPAL</a:t>
            </a:r>
            <a:endParaRPr lang="en-US" sz="2800">
              <a:solidFill>
                <a:srgbClr val="000000"/>
              </a:solidFill>
              <a:latin typeface="Times New Roman" pitchFamily="18" charset="0"/>
              <a:cs typeface="Times New Roman" pitchFamily="18" charset="0"/>
            </a:endParaRPr>
          </a:p>
        </p:txBody>
      </p:sp>
      <p:sp>
        <p:nvSpPr>
          <p:cNvPr id="19465" name="AutoShape 2" descr="blob:https://web.whatsapp.com/5693b486-02b5-43b3-803a-8af2c448ca32">
            <a:extLst>
              <a:ext uri="{FF2B5EF4-FFF2-40B4-BE49-F238E27FC236}">
                <a16:creationId xmlns:a16="http://schemas.microsoft.com/office/drawing/2014/main" id="{D023E90C-57A4-4BA0-9ADC-D7D6EA7F2881}"/>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i-IN" altLang="en-US">
              <a:latin typeface="Times New Roman" panose="02020603050405020304" pitchFamily="18" charset="0"/>
              <a:cs typeface="Mangal" panose="02040503050203030202" pitchFamily="18" charset="0"/>
            </a:endParaRPr>
          </a:p>
        </p:txBody>
      </p:sp>
      <p:pic>
        <p:nvPicPr>
          <p:cNvPr id="4098" name="Picture 2">
            <a:extLst>
              <a:ext uri="{FF2B5EF4-FFF2-40B4-BE49-F238E27FC236}">
                <a16:creationId xmlns:a16="http://schemas.microsoft.com/office/drawing/2014/main" id="{36FB1CCB-10DB-4D9B-A5D4-0C06D48E0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774700"/>
            <a:ext cx="4249738" cy="303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7" name="Picture 2" descr="Fit India Logo Png - Fit India Logos, Transparent Png - kindpng">
            <a:extLst>
              <a:ext uri="{FF2B5EF4-FFF2-40B4-BE49-F238E27FC236}">
                <a16:creationId xmlns:a16="http://schemas.microsoft.com/office/drawing/2014/main" id="{63D0790C-2A70-4BDE-8409-B83B3185AE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1)">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80F849E6-25E0-4274-AD7B-48F134DFA61A}"/>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pitchFamily="18" charset="0"/>
                <a:cs typeface="Times New Roman" pitchFamily="18" charset="0"/>
              </a:rPr>
              <a:t>© </a:t>
            </a:r>
            <a:r>
              <a:rPr lang="en-US" sz="1050" b="1" spc="13" dirty="0">
                <a:solidFill>
                  <a:schemeClr val="tx1"/>
                </a:solidFill>
                <a:latin typeface="Times New Roman" pitchFamily="18" charset="0"/>
                <a:cs typeface="Times New Roman" pitchFamily="18" charset="0"/>
              </a:rPr>
              <a:t>Jindal Mount </a:t>
            </a:r>
            <a:r>
              <a:rPr lang="en-US" sz="1050" b="1" spc="13" dirty="0" err="1">
                <a:solidFill>
                  <a:schemeClr val="tx1"/>
                </a:solidFill>
                <a:latin typeface="Times New Roman" pitchFamily="18" charset="0"/>
                <a:cs typeface="Times New Roman" pitchFamily="18" charset="0"/>
              </a:rPr>
              <a:t>Litera</a:t>
            </a:r>
            <a:r>
              <a:rPr lang="en-US" sz="1050" b="1" spc="13" dirty="0">
                <a:solidFill>
                  <a:schemeClr val="tx1"/>
                </a:solidFill>
                <a:latin typeface="Times New Roman" pitchFamily="18" charset="0"/>
                <a:cs typeface="Times New Roman" pitchFamily="18" charset="0"/>
              </a:rPr>
              <a:t> Zee School, </a:t>
            </a:r>
            <a:r>
              <a:rPr lang="en-US" sz="1050" b="1" spc="13" dirty="0" err="1">
                <a:solidFill>
                  <a:schemeClr val="tx1"/>
                </a:solidFill>
                <a:latin typeface="Times New Roman" pitchFamily="18" charset="0"/>
                <a:cs typeface="Times New Roman" pitchFamily="18" charset="0"/>
              </a:rPr>
              <a:t>Sukeli</a:t>
            </a:r>
            <a:r>
              <a:rPr sz="1050" b="1" spc="13" dirty="0">
                <a:solidFill>
                  <a:schemeClr val="tx1"/>
                </a:solidFill>
                <a:latin typeface="Times New Roman" pitchFamily="18" charset="0"/>
                <a:cs typeface="Times New Roman" pitchFamily="18" charset="0"/>
              </a:rPr>
              <a:t>.</a:t>
            </a:r>
            <a:endParaRPr sz="1050" dirty="0">
              <a:solidFill>
                <a:schemeClr val="tx1"/>
              </a:solidFill>
              <a:latin typeface="Times New Roman" pitchFamily="18" charset="0"/>
              <a:cs typeface="Times New Roman" pitchFamily="18" charset="0"/>
            </a:endParaRPr>
          </a:p>
        </p:txBody>
      </p:sp>
      <p:pic>
        <p:nvPicPr>
          <p:cNvPr id="4" name="Picture 2">
            <a:extLst>
              <a:ext uri="{FF2B5EF4-FFF2-40B4-BE49-F238E27FC236}">
                <a16:creationId xmlns:a16="http://schemas.microsoft.com/office/drawing/2014/main" id="{C029C141-874A-47C8-839F-11247DF12684}"/>
              </a:ext>
            </a:extLst>
          </p:cNvPr>
          <p:cNvPicPr>
            <a:picLocks noChangeAspect="1" noChangeArrowheads="1"/>
          </p:cNvPicPr>
          <p:nvPr/>
        </p:nvPicPr>
        <p:blipFill>
          <a:blip r:embed="rId2"/>
          <a:srcRect/>
          <a:stretch>
            <a:fillRect/>
          </a:stretch>
        </p:blipFill>
        <p:spPr bwMode="auto">
          <a:xfrm>
            <a:off x="2057400" y="522288"/>
            <a:ext cx="4572000" cy="315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Horizontal Scroll 4">
            <a:extLst>
              <a:ext uri="{FF2B5EF4-FFF2-40B4-BE49-F238E27FC236}">
                <a16:creationId xmlns:a16="http://schemas.microsoft.com/office/drawing/2014/main" id="{CEE186D8-022E-41DB-B5F7-913C7627CA50}"/>
              </a:ext>
            </a:extLst>
          </p:cNvPr>
          <p:cNvSpPr/>
          <p:nvPr/>
        </p:nvSpPr>
        <p:spPr>
          <a:xfrm>
            <a:off x="1955562" y="3657600"/>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dirty="0">
                <a:ln>
                  <a:solidFill>
                    <a:srgbClr val="002060"/>
                  </a:solidFill>
                </a:ln>
                <a:solidFill>
                  <a:schemeClr val="tx1"/>
                </a:solidFill>
                <a:latin typeface="Times New Roman" pitchFamily="18" charset="0"/>
                <a:cs typeface="Times New Roman" pitchFamily="18" charset="0"/>
              </a:rPr>
              <a:t>MR. – AJAY YADAV</a:t>
            </a:r>
            <a:endParaRPr lang="hi-IN" dirty="0">
              <a:ln>
                <a:solidFill>
                  <a:srgbClr val="002060"/>
                </a:solidFill>
              </a:ln>
              <a:solidFill>
                <a:schemeClr val="tx1"/>
              </a:solidFill>
              <a:latin typeface="Times New Roman" pitchFamily="18" charset="0"/>
            </a:endParaRPr>
          </a:p>
        </p:txBody>
      </p:sp>
      <p:sp>
        <p:nvSpPr>
          <p:cNvPr id="6" name="Horizontal Scroll 5">
            <a:extLst>
              <a:ext uri="{FF2B5EF4-FFF2-40B4-BE49-F238E27FC236}">
                <a16:creationId xmlns:a16="http://schemas.microsoft.com/office/drawing/2014/main" id="{E95DD020-255D-462A-93B4-56EF0B0698AB}"/>
              </a:ext>
            </a:extLst>
          </p:cNvPr>
          <p:cNvSpPr/>
          <p:nvPr/>
        </p:nvSpPr>
        <p:spPr>
          <a:xfrm>
            <a:off x="1955562" y="4064390"/>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dirty="0">
                <a:ln>
                  <a:solidFill>
                    <a:srgbClr val="002060"/>
                  </a:solidFill>
                </a:ln>
                <a:solidFill>
                  <a:schemeClr val="tx1"/>
                </a:solidFill>
                <a:latin typeface="Times New Roman" pitchFamily="18" charset="0"/>
                <a:cs typeface="Times New Roman" pitchFamily="18" charset="0"/>
              </a:rPr>
              <a:t>Admin Officer</a:t>
            </a:r>
            <a:endParaRPr lang="hi-IN" dirty="0">
              <a:ln>
                <a:solidFill>
                  <a:srgbClr val="002060"/>
                </a:solidFill>
              </a:ln>
              <a:solidFill>
                <a:schemeClr val="tx1"/>
              </a:solidFill>
              <a:latin typeface="Times New Roman" pitchFamily="18" charset="0"/>
            </a:endParaRPr>
          </a:p>
        </p:txBody>
      </p:sp>
      <p:sp>
        <p:nvSpPr>
          <p:cNvPr id="7" name="Horizontal Scroll 6">
            <a:extLst>
              <a:ext uri="{FF2B5EF4-FFF2-40B4-BE49-F238E27FC236}">
                <a16:creationId xmlns:a16="http://schemas.microsoft.com/office/drawing/2014/main" id="{7F90C1D0-D359-4D49-9012-CD1AB08C5555}"/>
              </a:ext>
            </a:extLst>
          </p:cNvPr>
          <p:cNvSpPr/>
          <p:nvPr/>
        </p:nvSpPr>
        <p:spPr>
          <a:xfrm>
            <a:off x="1955562" y="4498749"/>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b="1" spc="-8" dirty="0">
                <a:ln>
                  <a:solidFill>
                    <a:srgbClr val="002060"/>
                  </a:solidFill>
                </a:ln>
                <a:solidFill>
                  <a:srgbClr val="001F5F"/>
                </a:solidFill>
                <a:latin typeface="Times New Roman" pitchFamily="18" charset="0"/>
                <a:cs typeface="Times New Roman" pitchFamily="18" charset="0"/>
              </a:rPr>
              <a:t>Ph. No. :9422351104</a:t>
            </a:r>
            <a:endParaRPr lang="hi-IN" dirty="0">
              <a:ln>
                <a:solidFill>
                  <a:srgbClr val="002060"/>
                </a:solidFill>
              </a:ln>
              <a:latin typeface="Times New Roman" pitchFamily="18" charset="0"/>
            </a:endParaRPr>
          </a:p>
        </p:txBody>
      </p:sp>
      <p:sp>
        <p:nvSpPr>
          <p:cNvPr id="8" name="Horizontal Scroll 7">
            <a:extLst>
              <a:ext uri="{FF2B5EF4-FFF2-40B4-BE49-F238E27FC236}">
                <a16:creationId xmlns:a16="http://schemas.microsoft.com/office/drawing/2014/main" id="{B848F4A0-D0CE-4E2A-8065-E79BCA6A77FD}"/>
              </a:ext>
            </a:extLst>
          </p:cNvPr>
          <p:cNvSpPr/>
          <p:nvPr/>
        </p:nvSpPr>
        <p:spPr>
          <a:xfrm>
            <a:off x="1955562" y="4972785"/>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lnSpc>
                <a:spcPts val="2320"/>
              </a:lnSpc>
              <a:spcBef>
                <a:spcPts val="115"/>
              </a:spcBef>
              <a:spcAft>
                <a:spcPts val="0"/>
              </a:spcAft>
              <a:defRPr/>
            </a:pPr>
            <a:r>
              <a:rPr lang="en-US" b="1" dirty="0">
                <a:ln>
                  <a:solidFill>
                    <a:srgbClr val="002060"/>
                  </a:solidFill>
                </a:ln>
                <a:solidFill>
                  <a:srgbClr val="002060"/>
                </a:solidFill>
                <a:latin typeface="Times New Roman" pitchFamily="18" charset="0"/>
                <a:cs typeface="Times New Roman" pitchFamily="18" charset="0"/>
              </a:rPr>
              <a:t>E</a:t>
            </a:r>
            <a:r>
              <a:rPr lang="en-US" b="1" spc="9"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m</a:t>
            </a:r>
            <a:r>
              <a:rPr lang="en-US" b="1" spc="-9" dirty="0">
                <a:ln>
                  <a:solidFill>
                    <a:srgbClr val="002060"/>
                  </a:solidFill>
                </a:ln>
                <a:solidFill>
                  <a:srgbClr val="002060"/>
                </a:solidFill>
                <a:latin typeface="Times New Roman" pitchFamily="18" charset="0"/>
                <a:cs typeface="Times New Roman" pitchFamily="18" charset="0"/>
              </a:rPr>
              <a:t>a</a:t>
            </a:r>
            <a:r>
              <a:rPr lang="en-US" b="1" spc="4" dirty="0">
                <a:ln>
                  <a:solidFill>
                    <a:srgbClr val="002060"/>
                  </a:solidFill>
                </a:ln>
                <a:solidFill>
                  <a:srgbClr val="002060"/>
                </a:solidFill>
                <a:latin typeface="Times New Roman" pitchFamily="18" charset="0"/>
                <a:cs typeface="Times New Roman" pitchFamily="18" charset="0"/>
              </a:rPr>
              <a:t>i</a:t>
            </a:r>
            <a:r>
              <a:rPr lang="en-US" b="1" dirty="0">
                <a:ln>
                  <a:solidFill>
                    <a:srgbClr val="002060"/>
                  </a:solidFill>
                </a:ln>
                <a:solidFill>
                  <a:srgbClr val="002060"/>
                </a:solidFill>
                <a:latin typeface="Times New Roman" pitchFamily="18" charset="0"/>
                <a:cs typeface="Times New Roman" pitchFamily="18" charset="0"/>
              </a:rPr>
              <a:t>l</a:t>
            </a:r>
            <a:r>
              <a:rPr lang="en-US" b="1" spc="-109" dirty="0">
                <a:ln>
                  <a:solidFill>
                    <a:srgbClr val="002060"/>
                  </a:solidFill>
                </a:ln>
                <a:solidFill>
                  <a:srgbClr val="002060"/>
                </a:solidFill>
                <a:latin typeface="Times New Roman" pitchFamily="18" charset="0"/>
                <a:cs typeface="Times New Roman" pitchFamily="18" charset="0"/>
              </a:rPr>
              <a:t> </a:t>
            </a:r>
            <a:r>
              <a:rPr lang="en-US" b="1" spc="14"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a:t>
            </a:r>
            <a:r>
              <a:rPr lang="en-US" b="1" spc="-4" dirty="0">
                <a:ln>
                  <a:solidFill>
                    <a:srgbClr val="002060"/>
                  </a:solidFill>
                </a:ln>
                <a:solidFill>
                  <a:srgbClr val="002060"/>
                </a:solidFill>
                <a:latin typeface="Times New Roman" pitchFamily="18" charset="0"/>
                <a:cs typeface="Times New Roman" pitchFamily="18" charset="0"/>
              </a:rPr>
              <a:t> </a:t>
            </a:r>
            <a:r>
              <a:rPr lang="en-US" b="1" u="heavy" spc="4" dirty="0">
                <a:ln>
                  <a:solidFill>
                    <a:srgbClr val="002060"/>
                  </a:solidFill>
                </a:ln>
                <a:solidFill>
                  <a:srgbClr val="002060"/>
                </a:solidFill>
                <a:latin typeface="Times New Roman" pitchFamily="18" charset="0"/>
                <a:cs typeface="Times New Roman" pitchFamily="18" charset="0"/>
              </a:rPr>
              <a:t>yadavajay.jmlzs@gmail.com</a:t>
            </a:r>
            <a:endParaRPr lang="en-US" dirty="0">
              <a:ln>
                <a:solidFill>
                  <a:srgbClr val="002060"/>
                </a:solidFill>
              </a:ln>
              <a:solidFill>
                <a:srgbClr val="002060"/>
              </a:solidFill>
              <a:latin typeface="Times New Roman" pitchFamily="18" charset="0"/>
              <a:cs typeface="Times New Roman" pitchFamily="18" charset="0"/>
            </a:endParaRPr>
          </a:p>
        </p:txBody>
      </p:sp>
      <p:sp>
        <p:nvSpPr>
          <p:cNvPr id="9" name="Rectangle 8">
            <a:extLst>
              <a:ext uri="{FF2B5EF4-FFF2-40B4-BE49-F238E27FC236}">
                <a16:creationId xmlns:a16="http://schemas.microsoft.com/office/drawing/2014/main" id="{9AD27B01-6D74-4245-ADD0-B489CA8979B1}"/>
              </a:ext>
            </a:extLst>
          </p:cNvPr>
          <p:cNvSpPr/>
          <p:nvPr/>
        </p:nvSpPr>
        <p:spPr>
          <a:xfrm>
            <a:off x="1688861" y="60444"/>
            <a:ext cx="5334001" cy="52322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800" b="1" dirty="0">
                <a:ln>
                  <a:solidFill>
                    <a:srgbClr val="7030A0"/>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For your reference</a:t>
            </a:r>
          </a:p>
        </p:txBody>
      </p:sp>
      <p:pic>
        <p:nvPicPr>
          <p:cNvPr id="20489" name="Picture 9">
            <a:extLst>
              <a:ext uri="{FF2B5EF4-FFF2-40B4-BE49-F238E27FC236}">
                <a16:creationId xmlns:a16="http://schemas.microsoft.com/office/drawing/2014/main" id="{3C75B0AD-5C4E-4D2E-98B1-211C8D54E5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0"/>
            <a:ext cx="11842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0" name="Picture 2" descr="Fit India Logo Png - Fit India Logos, Transparent Png - kindpng">
            <a:extLst>
              <a:ext uri="{FF2B5EF4-FFF2-40B4-BE49-F238E27FC236}">
                <a16:creationId xmlns:a16="http://schemas.microsoft.com/office/drawing/2014/main" id="{0F7FD596-A4E8-4D98-B649-89C25BB6F1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4961B7DC-CECB-4C05-BF9F-81B9BF059805}"/>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pitchFamily="18" charset="0"/>
                <a:cs typeface="Times New Roman" pitchFamily="18" charset="0"/>
              </a:rPr>
              <a:t>© </a:t>
            </a:r>
            <a:r>
              <a:rPr lang="en-US" sz="1050" b="1" spc="13" dirty="0">
                <a:solidFill>
                  <a:schemeClr val="tx1"/>
                </a:solidFill>
                <a:latin typeface="Times New Roman" pitchFamily="18" charset="0"/>
                <a:cs typeface="Times New Roman" pitchFamily="18" charset="0"/>
              </a:rPr>
              <a:t>Jindal Mount </a:t>
            </a:r>
            <a:r>
              <a:rPr lang="en-US" sz="1050" b="1" spc="13" dirty="0" err="1">
                <a:solidFill>
                  <a:schemeClr val="tx1"/>
                </a:solidFill>
                <a:latin typeface="Times New Roman" pitchFamily="18" charset="0"/>
                <a:cs typeface="Times New Roman" pitchFamily="18" charset="0"/>
              </a:rPr>
              <a:t>Litera</a:t>
            </a:r>
            <a:r>
              <a:rPr lang="en-US" sz="1050" b="1" spc="13" dirty="0">
                <a:solidFill>
                  <a:schemeClr val="tx1"/>
                </a:solidFill>
                <a:latin typeface="Times New Roman" pitchFamily="18" charset="0"/>
                <a:cs typeface="Times New Roman" pitchFamily="18" charset="0"/>
              </a:rPr>
              <a:t> Zee School, </a:t>
            </a:r>
            <a:r>
              <a:rPr lang="en-US" sz="1050" b="1" spc="13" dirty="0" err="1">
                <a:solidFill>
                  <a:schemeClr val="tx1"/>
                </a:solidFill>
                <a:latin typeface="Times New Roman" pitchFamily="18" charset="0"/>
                <a:cs typeface="Times New Roman" pitchFamily="18" charset="0"/>
              </a:rPr>
              <a:t>Sukeli</a:t>
            </a:r>
            <a:r>
              <a:rPr sz="1050" b="1" spc="13" dirty="0">
                <a:solidFill>
                  <a:schemeClr val="tx1"/>
                </a:solidFill>
                <a:latin typeface="Times New Roman" pitchFamily="18" charset="0"/>
                <a:cs typeface="Times New Roman" pitchFamily="18" charset="0"/>
              </a:rPr>
              <a:t>.</a:t>
            </a:r>
            <a:endParaRPr sz="1050" dirty="0">
              <a:solidFill>
                <a:schemeClr val="tx1"/>
              </a:solidFill>
              <a:latin typeface="Times New Roman" pitchFamily="18" charset="0"/>
              <a:cs typeface="Times New Roman" pitchFamily="18" charset="0"/>
            </a:endParaRPr>
          </a:p>
        </p:txBody>
      </p:sp>
      <p:sp>
        <p:nvSpPr>
          <p:cNvPr id="4" name="Horizontal Scroll 3">
            <a:extLst>
              <a:ext uri="{FF2B5EF4-FFF2-40B4-BE49-F238E27FC236}">
                <a16:creationId xmlns:a16="http://schemas.microsoft.com/office/drawing/2014/main" id="{2D50EF9D-E1A3-4E0D-B9F3-CE9019F52B1D}"/>
              </a:ext>
            </a:extLst>
          </p:cNvPr>
          <p:cNvSpPr/>
          <p:nvPr/>
        </p:nvSpPr>
        <p:spPr>
          <a:xfrm>
            <a:off x="1955562" y="3657600"/>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b="1" dirty="0">
                <a:ln>
                  <a:solidFill>
                    <a:srgbClr val="002060"/>
                  </a:solidFill>
                </a:ln>
                <a:solidFill>
                  <a:schemeClr val="tx1"/>
                </a:solidFill>
                <a:latin typeface="Times New Roman" pitchFamily="18" charset="0"/>
                <a:cs typeface="Times New Roman" pitchFamily="18" charset="0"/>
              </a:rPr>
              <a:t>MRS. VISHWAKALA NAIR</a:t>
            </a:r>
            <a:endParaRPr lang="hi-IN" b="1" dirty="0">
              <a:ln>
                <a:solidFill>
                  <a:srgbClr val="002060"/>
                </a:solidFill>
              </a:ln>
              <a:solidFill>
                <a:schemeClr val="tx1"/>
              </a:solidFill>
              <a:latin typeface="Times New Roman" pitchFamily="18" charset="0"/>
            </a:endParaRPr>
          </a:p>
        </p:txBody>
      </p:sp>
      <p:sp>
        <p:nvSpPr>
          <p:cNvPr id="5" name="Horizontal Scroll 4">
            <a:extLst>
              <a:ext uri="{FF2B5EF4-FFF2-40B4-BE49-F238E27FC236}">
                <a16:creationId xmlns:a16="http://schemas.microsoft.com/office/drawing/2014/main" id="{6D1DA904-E1C2-41A3-948D-639DB3CDD88D}"/>
              </a:ext>
            </a:extLst>
          </p:cNvPr>
          <p:cNvSpPr/>
          <p:nvPr/>
        </p:nvSpPr>
        <p:spPr>
          <a:xfrm>
            <a:off x="1955562" y="4064390"/>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000" b="1" dirty="0">
                <a:ln>
                  <a:solidFill>
                    <a:srgbClr val="002060"/>
                  </a:solidFill>
                </a:ln>
                <a:solidFill>
                  <a:schemeClr val="tx1"/>
                </a:solidFill>
                <a:latin typeface="Times New Roman" pitchFamily="18" charset="0"/>
                <a:cs typeface="Times New Roman" pitchFamily="18" charset="0"/>
              </a:rPr>
              <a:t>Relationship Manager</a:t>
            </a:r>
            <a:endParaRPr lang="hi-IN" sz="2000" b="1" dirty="0">
              <a:ln>
                <a:solidFill>
                  <a:srgbClr val="002060"/>
                </a:solidFill>
              </a:ln>
              <a:solidFill>
                <a:schemeClr val="tx1"/>
              </a:solidFill>
              <a:latin typeface="Times New Roman" pitchFamily="18" charset="0"/>
            </a:endParaRPr>
          </a:p>
        </p:txBody>
      </p:sp>
      <p:sp>
        <p:nvSpPr>
          <p:cNvPr id="6" name="Horizontal Scroll 5">
            <a:extLst>
              <a:ext uri="{FF2B5EF4-FFF2-40B4-BE49-F238E27FC236}">
                <a16:creationId xmlns:a16="http://schemas.microsoft.com/office/drawing/2014/main" id="{2B326000-D049-4A45-85B2-08989C755903}"/>
              </a:ext>
            </a:extLst>
          </p:cNvPr>
          <p:cNvSpPr/>
          <p:nvPr/>
        </p:nvSpPr>
        <p:spPr>
          <a:xfrm>
            <a:off x="1955562" y="4498749"/>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b="1" spc="-8" dirty="0">
                <a:ln>
                  <a:solidFill>
                    <a:srgbClr val="002060"/>
                  </a:solidFill>
                </a:ln>
                <a:solidFill>
                  <a:srgbClr val="001F5F"/>
                </a:solidFill>
                <a:latin typeface="Times New Roman" pitchFamily="18" charset="0"/>
                <a:cs typeface="Times New Roman" pitchFamily="18" charset="0"/>
              </a:rPr>
              <a:t>Ph. No. :8007077936</a:t>
            </a:r>
            <a:endParaRPr lang="hi-IN" dirty="0">
              <a:ln>
                <a:solidFill>
                  <a:srgbClr val="002060"/>
                </a:solidFill>
              </a:ln>
              <a:latin typeface="Times New Roman" pitchFamily="18" charset="0"/>
            </a:endParaRPr>
          </a:p>
        </p:txBody>
      </p:sp>
      <p:sp>
        <p:nvSpPr>
          <p:cNvPr id="7" name="Horizontal Scroll 6">
            <a:extLst>
              <a:ext uri="{FF2B5EF4-FFF2-40B4-BE49-F238E27FC236}">
                <a16:creationId xmlns:a16="http://schemas.microsoft.com/office/drawing/2014/main" id="{637ADB54-6DD8-4DB4-A4D4-0394ED81C6D1}"/>
              </a:ext>
            </a:extLst>
          </p:cNvPr>
          <p:cNvSpPr/>
          <p:nvPr/>
        </p:nvSpPr>
        <p:spPr>
          <a:xfrm>
            <a:off x="1955562" y="4972785"/>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lnSpc>
                <a:spcPts val="2320"/>
              </a:lnSpc>
              <a:spcBef>
                <a:spcPts val="115"/>
              </a:spcBef>
              <a:spcAft>
                <a:spcPts val="0"/>
              </a:spcAft>
              <a:defRPr/>
            </a:pPr>
            <a:r>
              <a:rPr lang="en-US" b="1" dirty="0">
                <a:ln>
                  <a:solidFill>
                    <a:srgbClr val="002060"/>
                  </a:solidFill>
                </a:ln>
                <a:solidFill>
                  <a:srgbClr val="002060"/>
                </a:solidFill>
                <a:latin typeface="Times New Roman" pitchFamily="18" charset="0"/>
                <a:cs typeface="Times New Roman" pitchFamily="18" charset="0"/>
              </a:rPr>
              <a:t>E</a:t>
            </a:r>
            <a:r>
              <a:rPr lang="en-US" b="1" spc="9"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m</a:t>
            </a:r>
            <a:r>
              <a:rPr lang="en-US" b="1" spc="-9" dirty="0">
                <a:ln>
                  <a:solidFill>
                    <a:srgbClr val="002060"/>
                  </a:solidFill>
                </a:ln>
                <a:solidFill>
                  <a:srgbClr val="002060"/>
                </a:solidFill>
                <a:latin typeface="Times New Roman" pitchFamily="18" charset="0"/>
                <a:cs typeface="Times New Roman" pitchFamily="18" charset="0"/>
              </a:rPr>
              <a:t>a</a:t>
            </a:r>
            <a:r>
              <a:rPr lang="en-US" b="1" spc="4" dirty="0">
                <a:ln>
                  <a:solidFill>
                    <a:srgbClr val="002060"/>
                  </a:solidFill>
                </a:ln>
                <a:solidFill>
                  <a:srgbClr val="002060"/>
                </a:solidFill>
                <a:latin typeface="Times New Roman" pitchFamily="18" charset="0"/>
                <a:cs typeface="Times New Roman" pitchFamily="18" charset="0"/>
              </a:rPr>
              <a:t>i</a:t>
            </a:r>
            <a:r>
              <a:rPr lang="en-US" b="1" dirty="0">
                <a:ln>
                  <a:solidFill>
                    <a:srgbClr val="002060"/>
                  </a:solidFill>
                </a:ln>
                <a:solidFill>
                  <a:srgbClr val="002060"/>
                </a:solidFill>
                <a:latin typeface="Times New Roman" pitchFamily="18" charset="0"/>
                <a:cs typeface="Times New Roman" pitchFamily="18" charset="0"/>
              </a:rPr>
              <a:t>l</a:t>
            </a:r>
            <a:r>
              <a:rPr lang="en-US" b="1" spc="-109" dirty="0">
                <a:ln>
                  <a:solidFill>
                    <a:srgbClr val="002060"/>
                  </a:solidFill>
                </a:ln>
                <a:solidFill>
                  <a:srgbClr val="002060"/>
                </a:solidFill>
                <a:latin typeface="Times New Roman" pitchFamily="18" charset="0"/>
                <a:cs typeface="Times New Roman" pitchFamily="18" charset="0"/>
              </a:rPr>
              <a:t> </a:t>
            </a:r>
            <a:r>
              <a:rPr lang="en-US" b="1" spc="14"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a:t>
            </a:r>
            <a:r>
              <a:rPr lang="en-US" b="1" spc="-4" dirty="0">
                <a:ln>
                  <a:solidFill>
                    <a:srgbClr val="002060"/>
                  </a:solidFill>
                </a:ln>
                <a:solidFill>
                  <a:srgbClr val="002060"/>
                </a:solidFill>
                <a:latin typeface="Times New Roman" pitchFamily="18" charset="0"/>
                <a:cs typeface="Times New Roman" pitchFamily="18" charset="0"/>
              </a:rPr>
              <a:t> </a:t>
            </a:r>
            <a:r>
              <a:rPr lang="en-US" b="1" u="heavy" spc="4" dirty="0">
                <a:ln>
                  <a:solidFill>
                    <a:srgbClr val="002060"/>
                  </a:solidFill>
                </a:ln>
                <a:solidFill>
                  <a:srgbClr val="002060"/>
                </a:solidFill>
                <a:latin typeface="Times New Roman" pitchFamily="18" charset="0"/>
                <a:cs typeface="Times New Roman" pitchFamily="18" charset="0"/>
              </a:rPr>
              <a:t>vsnair.jmlzs@gmail.com</a:t>
            </a:r>
            <a:endParaRPr lang="en-US" dirty="0">
              <a:ln>
                <a:solidFill>
                  <a:srgbClr val="002060"/>
                </a:solidFill>
              </a:ln>
              <a:solidFill>
                <a:srgbClr val="002060"/>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8F246116-E5B2-4186-AF23-D54D84822A70}"/>
              </a:ext>
            </a:extLst>
          </p:cNvPr>
          <p:cNvSpPr/>
          <p:nvPr/>
        </p:nvSpPr>
        <p:spPr>
          <a:xfrm>
            <a:off x="1955561" y="60444"/>
            <a:ext cx="4800601" cy="52322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800" b="1" dirty="0">
                <a:ln>
                  <a:solidFill>
                    <a:srgbClr val="7030A0"/>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For your reference</a:t>
            </a:r>
          </a:p>
        </p:txBody>
      </p:sp>
      <p:pic>
        <p:nvPicPr>
          <p:cNvPr id="21512" name="Picture 8">
            <a:extLst>
              <a:ext uri="{FF2B5EF4-FFF2-40B4-BE49-F238E27FC236}">
                <a16:creationId xmlns:a16="http://schemas.microsoft.com/office/drawing/2014/main" id="{DBDDB0FD-79BB-422B-9006-9A2A374C6A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4450"/>
            <a:ext cx="118427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2" descr="Fit India Logo Png - Fit India Logos, Transparent Png - kindpng">
            <a:extLst>
              <a:ext uri="{FF2B5EF4-FFF2-40B4-BE49-F238E27FC236}">
                <a16:creationId xmlns:a16="http://schemas.microsoft.com/office/drawing/2014/main" id="{4528FC20-4EBB-4A63-93A6-CA1297AA8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514" name="object 5">
            <a:extLst>
              <a:ext uri="{FF2B5EF4-FFF2-40B4-BE49-F238E27FC236}">
                <a16:creationId xmlns:a16="http://schemas.microsoft.com/office/drawing/2014/main" id="{2812AAA5-1AE8-4E69-822F-5DDF01321F50}"/>
              </a:ext>
            </a:extLst>
          </p:cNvPr>
          <p:cNvGrpSpPr>
            <a:grpSpLocks/>
          </p:cNvGrpSpPr>
          <p:nvPr/>
        </p:nvGrpSpPr>
        <p:grpSpPr bwMode="auto">
          <a:xfrm>
            <a:off x="2317750" y="1066800"/>
            <a:ext cx="3886200" cy="2590800"/>
            <a:chOff x="601218" y="922782"/>
            <a:chExt cx="2070100" cy="1859280"/>
          </a:xfrm>
        </p:grpSpPr>
        <p:sp>
          <p:nvSpPr>
            <p:cNvPr id="21515" name="object 6">
              <a:extLst>
                <a:ext uri="{FF2B5EF4-FFF2-40B4-BE49-F238E27FC236}">
                  <a16:creationId xmlns:a16="http://schemas.microsoft.com/office/drawing/2014/main" id="{F68B37F4-C996-4833-A45E-B2399E2063F3}"/>
                </a:ext>
              </a:extLst>
            </p:cNvPr>
            <p:cNvSpPr>
              <a:spLocks noChangeArrowheads="1"/>
            </p:cNvSpPr>
            <p:nvPr/>
          </p:nvSpPr>
          <p:spPr bwMode="auto">
            <a:xfrm>
              <a:off x="658368" y="1024202"/>
              <a:ext cx="1855115" cy="1700709"/>
            </a:xfrm>
            <a:prstGeom prst="rect">
              <a:avLst/>
            </a:prstGeom>
            <a:blipFill dpi="0" rotWithShape="1">
              <a:blip r:embed="rId4"/>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1516" name="object 7">
              <a:extLst>
                <a:ext uri="{FF2B5EF4-FFF2-40B4-BE49-F238E27FC236}">
                  <a16:creationId xmlns:a16="http://schemas.microsoft.com/office/drawing/2014/main" id="{F3FD355D-3204-444F-8018-74C93FC4CE7A}"/>
                </a:ext>
              </a:extLst>
            </p:cNvPr>
            <p:cNvSpPr>
              <a:spLocks/>
            </p:cNvSpPr>
            <p:nvPr/>
          </p:nvSpPr>
          <p:spPr bwMode="auto">
            <a:xfrm>
              <a:off x="601218" y="922782"/>
              <a:ext cx="2070100" cy="1859280"/>
            </a:xfrm>
            <a:custGeom>
              <a:avLst/>
              <a:gdLst>
                <a:gd name="T0" fmla="*/ 2069592 w 2070100"/>
                <a:gd name="T1" fmla="*/ 1859280 h 1859280"/>
                <a:gd name="T2" fmla="*/ 0 w 2070100"/>
                <a:gd name="T3" fmla="*/ 1859280 h 1859280"/>
                <a:gd name="T4" fmla="*/ 0 w 2070100"/>
                <a:gd name="T5" fmla="*/ 0 h 1859280"/>
                <a:gd name="T6" fmla="*/ 2069592 w 2070100"/>
                <a:gd name="T7" fmla="*/ 0 h 1859280"/>
                <a:gd name="T8" fmla="*/ 2069592 w 2070100"/>
                <a:gd name="T9" fmla="*/ 28575 h 1859280"/>
                <a:gd name="T10" fmla="*/ 57150 w 2070100"/>
                <a:gd name="T11" fmla="*/ 28575 h 1859280"/>
                <a:gd name="T12" fmla="*/ 28575 w 2070100"/>
                <a:gd name="T13" fmla="*/ 57150 h 1859280"/>
                <a:gd name="T14" fmla="*/ 57150 w 2070100"/>
                <a:gd name="T15" fmla="*/ 57150 h 1859280"/>
                <a:gd name="T16" fmla="*/ 57150 w 2070100"/>
                <a:gd name="T17" fmla="*/ 1802130 h 1859280"/>
                <a:gd name="T18" fmla="*/ 28575 w 2070100"/>
                <a:gd name="T19" fmla="*/ 1802130 h 1859280"/>
                <a:gd name="T20" fmla="*/ 57150 w 2070100"/>
                <a:gd name="T21" fmla="*/ 1830705 h 1859280"/>
                <a:gd name="T22" fmla="*/ 2069592 w 2070100"/>
                <a:gd name="T23" fmla="*/ 1830705 h 1859280"/>
                <a:gd name="T24" fmla="*/ 2069592 w 2070100"/>
                <a:gd name="T25" fmla="*/ 1859280 h 1859280"/>
                <a:gd name="T26" fmla="*/ 57150 w 2070100"/>
                <a:gd name="T27" fmla="*/ 57150 h 1859280"/>
                <a:gd name="T28" fmla="*/ 28575 w 2070100"/>
                <a:gd name="T29" fmla="*/ 57150 h 1859280"/>
                <a:gd name="T30" fmla="*/ 57150 w 2070100"/>
                <a:gd name="T31" fmla="*/ 28575 h 1859280"/>
                <a:gd name="T32" fmla="*/ 57150 w 2070100"/>
                <a:gd name="T33" fmla="*/ 57150 h 1859280"/>
                <a:gd name="T34" fmla="*/ 2012442 w 2070100"/>
                <a:gd name="T35" fmla="*/ 57150 h 1859280"/>
                <a:gd name="T36" fmla="*/ 57150 w 2070100"/>
                <a:gd name="T37" fmla="*/ 57150 h 1859280"/>
                <a:gd name="T38" fmla="*/ 57150 w 2070100"/>
                <a:gd name="T39" fmla="*/ 28575 h 1859280"/>
                <a:gd name="T40" fmla="*/ 2012442 w 2070100"/>
                <a:gd name="T41" fmla="*/ 28575 h 1859280"/>
                <a:gd name="T42" fmla="*/ 2012442 w 2070100"/>
                <a:gd name="T43" fmla="*/ 57150 h 1859280"/>
                <a:gd name="T44" fmla="*/ 2012442 w 2070100"/>
                <a:gd name="T45" fmla="*/ 1830705 h 1859280"/>
                <a:gd name="T46" fmla="*/ 2012442 w 2070100"/>
                <a:gd name="T47" fmla="*/ 28575 h 1859280"/>
                <a:gd name="T48" fmla="*/ 2041017 w 2070100"/>
                <a:gd name="T49" fmla="*/ 57150 h 1859280"/>
                <a:gd name="T50" fmla="*/ 2069592 w 2070100"/>
                <a:gd name="T51" fmla="*/ 57150 h 1859280"/>
                <a:gd name="T52" fmla="*/ 2069592 w 2070100"/>
                <a:gd name="T53" fmla="*/ 1802130 h 1859280"/>
                <a:gd name="T54" fmla="*/ 2041017 w 2070100"/>
                <a:gd name="T55" fmla="*/ 1802130 h 1859280"/>
                <a:gd name="T56" fmla="*/ 2012442 w 2070100"/>
                <a:gd name="T57" fmla="*/ 1830705 h 1859280"/>
                <a:gd name="T58" fmla="*/ 2069592 w 2070100"/>
                <a:gd name="T59" fmla="*/ 57150 h 1859280"/>
                <a:gd name="T60" fmla="*/ 2041017 w 2070100"/>
                <a:gd name="T61" fmla="*/ 57150 h 1859280"/>
                <a:gd name="T62" fmla="*/ 2012442 w 2070100"/>
                <a:gd name="T63" fmla="*/ 28575 h 1859280"/>
                <a:gd name="T64" fmla="*/ 2069592 w 2070100"/>
                <a:gd name="T65" fmla="*/ 28575 h 1859280"/>
                <a:gd name="T66" fmla="*/ 2069592 w 2070100"/>
                <a:gd name="T67" fmla="*/ 57150 h 1859280"/>
                <a:gd name="T68" fmla="*/ 57150 w 2070100"/>
                <a:gd name="T69" fmla="*/ 1830705 h 1859280"/>
                <a:gd name="T70" fmla="*/ 28575 w 2070100"/>
                <a:gd name="T71" fmla="*/ 1802130 h 1859280"/>
                <a:gd name="T72" fmla="*/ 57150 w 2070100"/>
                <a:gd name="T73" fmla="*/ 1802130 h 1859280"/>
                <a:gd name="T74" fmla="*/ 57150 w 2070100"/>
                <a:gd name="T75" fmla="*/ 1830705 h 1859280"/>
                <a:gd name="T76" fmla="*/ 2012442 w 2070100"/>
                <a:gd name="T77" fmla="*/ 1830705 h 1859280"/>
                <a:gd name="T78" fmla="*/ 57150 w 2070100"/>
                <a:gd name="T79" fmla="*/ 1830705 h 1859280"/>
                <a:gd name="T80" fmla="*/ 57150 w 2070100"/>
                <a:gd name="T81" fmla="*/ 1802130 h 1859280"/>
                <a:gd name="T82" fmla="*/ 2012442 w 2070100"/>
                <a:gd name="T83" fmla="*/ 1802130 h 1859280"/>
                <a:gd name="T84" fmla="*/ 2012442 w 2070100"/>
                <a:gd name="T85" fmla="*/ 1830705 h 1859280"/>
                <a:gd name="T86" fmla="*/ 2069592 w 2070100"/>
                <a:gd name="T87" fmla="*/ 1830705 h 1859280"/>
                <a:gd name="T88" fmla="*/ 2012442 w 2070100"/>
                <a:gd name="T89" fmla="*/ 1830705 h 1859280"/>
                <a:gd name="T90" fmla="*/ 2041017 w 2070100"/>
                <a:gd name="T91" fmla="*/ 1802130 h 1859280"/>
                <a:gd name="T92" fmla="*/ 2069592 w 2070100"/>
                <a:gd name="T93" fmla="*/ 1802130 h 1859280"/>
                <a:gd name="T94" fmla="*/ 2069592 w 2070100"/>
                <a:gd name="T95" fmla="*/ 1830705 h 18592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070100" h="1859280">
                  <a:moveTo>
                    <a:pt x="2069592" y="1859280"/>
                  </a:moveTo>
                  <a:lnTo>
                    <a:pt x="0" y="1859280"/>
                  </a:lnTo>
                  <a:lnTo>
                    <a:pt x="0" y="0"/>
                  </a:lnTo>
                  <a:lnTo>
                    <a:pt x="2069592" y="0"/>
                  </a:lnTo>
                  <a:lnTo>
                    <a:pt x="2069592" y="28575"/>
                  </a:lnTo>
                  <a:lnTo>
                    <a:pt x="57150" y="28575"/>
                  </a:lnTo>
                  <a:lnTo>
                    <a:pt x="28575" y="57150"/>
                  </a:lnTo>
                  <a:lnTo>
                    <a:pt x="57150" y="57150"/>
                  </a:lnTo>
                  <a:lnTo>
                    <a:pt x="57150" y="1802130"/>
                  </a:lnTo>
                  <a:lnTo>
                    <a:pt x="28575" y="1802130"/>
                  </a:lnTo>
                  <a:lnTo>
                    <a:pt x="57150" y="1830705"/>
                  </a:lnTo>
                  <a:lnTo>
                    <a:pt x="2069592" y="1830705"/>
                  </a:lnTo>
                  <a:lnTo>
                    <a:pt x="2069592" y="1859280"/>
                  </a:lnTo>
                  <a:close/>
                </a:path>
                <a:path w="2070100" h="1859280">
                  <a:moveTo>
                    <a:pt x="57150" y="57150"/>
                  </a:moveTo>
                  <a:lnTo>
                    <a:pt x="28575" y="57150"/>
                  </a:lnTo>
                  <a:lnTo>
                    <a:pt x="57150" y="28575"/>
                  </a:lnTo>
                  <a:lnTo>
                    <a:pt x="57150" y="57150"/>
                  </a:lnTo>
                  <a:close/>
                </a:path>
                <a:path w="2070100" h="1859280">
                  <a:moveTo>
                    <a:pt x="2012442" y="57150"/>
                  </a:moveTo>
                  <a:lnTo>
                    <a:pt x="57150" y="57150"/>
                  </a:lnTo>
                  <a:lnTo>
                    <a:pt x="57150" y="28575"/>
                  </a:lnTo>
                  <a:lnTo>
                    <a:pt x="2012442" y="28575"/>
                  </a:lnTo>
                  <a:lnTo>
                    <a:pt x="2012442" y="57150"/>
                  </a:lnTo>
                  <a:close/>
                </a:path>
                <a:path w="2070100" h="1859280">
                  <a:moveTo>
                    <a:pt x="2012442" y="1830705"/>
                  </a:moveTo>
                  <a:lnTo>
                    <a:pt x="2012442" y="28575"/>
                  </a:lnTo>
                  <a:lnTo>
                    <a:pt x="2041017" y="57150"/>
                  </a:lnTo>
                  <a:lnTo>
                    <a:pt x="2069592" y="57150"/>
                  </a:lnTo>
                  <a:lnTo>
                    <a:pt x="2069592" y="1802130"/>
                  </a:lnTo>
                  <a:lnTo>
                    <a:pt x="2041017" y="1802130"/>
                  </a:lnTo>
                  <a:lnTo>
                    <a:pt x="2012442" y="1830705"/>
                  </a:lnTo>
                  <a:close/>
                </a:path>
                <a:path w="2070100" h="1859280">
                  <a:moveTo>
                    <a:pt x="2069592" y="57150"/>
                  </a:moveTo>
                  <a:lnTo>
                    <a:pt x="2041017" y="57150"/>
                  </a:lnTo>
                  <a:lnTo>
                    <a:pt x="2012442" y="28575"/>
                  </a:lnTo>
                  <a:lnTo>
                    <a:pt x="2069592" y="28575"/>
                  </a:lnTo>
                  <a:lnTo>
                    <a:pt x="2069592" y="57150"/>
                  </a:lnTo>
                  <a:close/>
                </a:path>
                <a:path w="2070100" h="1859280">
                  <a:moveTo>
                    <a:pt x="57150" y="1830705"/>
                  </a:moveTo>
                  <a:lnTo>
                    <a:pt x="28575" y="1802130"/>
                  </a:lnTo>
                  <a:lnTo>
                    <a:pt x="57150" y="1802130"/>
                  </a:lnTo>
                  <a:lnTo>
                    <a:pt x="57150" y="1830705"/>
                  </a:lnTo>
                  <a:close/>
                </a:path>
                <a:path w="2070100" h="1859280">
                  <a:moveTo>
                    <a:pt x="2012442" y="1830705"/>
                  </a:moveTo>
                  <a:lnTo>
                    <a:pt x="57150" y="1830705"/>
                  </a:lnTo>
                  <a:lnTo>
                    <a:pt x="57150" y="1802130"/>
                  </a:lnTo>
                  <a:lnTo>
                    <a:pt x="2012442" y="1802130"/>
                  </a:lnTo>
                  <a:lnTo>
                    <a:pt x="2012442" y="1830705"/>
                  </a:lnTo>
                  <a:close/>
                </a:path>
                <a:path w="2070100" h="1859280">
                  <a:moveTo>
                    <a:pt x="2069592" y="1830705"/>
                  </a:moveTo>
                  <a:lnTo>
                    <a:pt x="2012442" y="1830705"/>
                  </a:lnTo>
                  <a:lnTo>
                    <a:pt x="2041017" y="1802130"/>
                  </a:lnTo>
                  <a:lnTo>
                    <a:pt x="2069592" y="1802130"/>
                  </a:lnTo>
                  <a:lnTo>
                    <a:pt x="2069592" y="1830705"/>
                  </a:lnTo>
                  <a:close/>
                </a:path>
              </a:pathLst>
            </a:custGeom>
            <a:solidFill>
              <a:srgbClr val="1F487C"/>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endParaRPr lang="en-US"/>
            </a:p>
          </p:txBody>
        </p:sp>
      </p:gr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8F6A8622-9062-4817-8684-11644F012015}"/>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pitchFamily="18" charset="0"/>
                <a:cs typeface="Times New Roman" pitchFamily="18" charset="0"/>
              </a:rPr>
              <a:t>© </a:t>
            </a:r>
            <a:r>
              <a:rPr lang="en-US" sz="1050" b="1" spc="13" dirty="0">
                <a:solidFill>
                  <a:schemeClr val="tx1"/>
                </a:solidFill>
                <a:latin typeface="Times New Roman" pitchFamily="18" charset="0"/>
                <a:cs typeface="Times New Roman" pitchFamily="18" charset="0"/>
              </a:rPr>
              <a:t>Jindal Mount </a:t>
            </a:r>
            <a:r>
              <a:rPr lang="en-US" sz="1050" b="1" spc="13" dirty="0" err="1">
                <a:solidFill>
                  <a:schemeClr val="tx1"/>
                </a:solidFill>
                <a:latin typeface="Times New Roman" pitchFamily="18" charset="0"/>
                <a:cs typeface="Times New Roman" pitchFamily="18" charset="0"/>
              </a:rPr>
              <a:t>Litera</a:t>
            </a:r>
            <a:r>
              <a:rPr lang="en-US" sz="1050" b="1" spc="13" dirty="0">
                <a:solidFill>
                  <a:schemeClr val="tx1"/>
                </a:solidFill>
                <a:latin typeface="Times New Roman" pitchFamily="18" charset="0"/>
                <a:cs typeface="Times New Roman" pitchFamily="18" charset="0"/>
              </a:rPr>
              <a:t> Zee School, </a:t>
            </a:r>
            <a:r>
              <a:rPr lang="en-US" sz="1050" b="1" spc="13" dirty="0" err="1">
                <a:solidFill>
                  <a:schemeClr val="tx1"/>
                </a:solidFill>
                <a:latin typeface="Times New Roman" pitchFamily="18" charset="0"/>
                <a:cs typeface="Times New Roman" pitchFamily="18" charset="0"/>
              </a:rPr>
              <a:t>Sukeli</a:t>
            </a:r>
            <a:r>
              <a:rPr sz="1050" b="1" spc="13" dirty="0">
                <a:solidFill>
                  <a:schemeClr val="tx1"/>
                </a:solidFill>
                <a:latin typeface="Times New Roman" pitchFamily="18" charset="0"/>
                <a:cs typeface="Times New Roman" pitchFamily="18" charset="0"/>
              </a:rPr>
              <a:t>.</a:t>
            </a:r>
            <a:endParaRPr sz="1050" dirty="0">
              <a:solidFill>
                <a:schemeClr val="tx1"/>
              </a:solidFill>
              <a:latin typeface="Times New Roman" pitchFamily="18" charset="0"/>
              <a:cs typeface="Times New Roman" pitchFamily="18" charset="0"/>
            </a:endParaRPr>
          </a:p>
        </p:txBody>
      </p:sp>
      <p:sp>
        <p:nvSpPr>
          <p:cNvPr id="3" name="Horizontal Scroll 2">
            <a:extLst>
              <a:ext uri="{FF2B5EF4-FFF2-40B4-BE49-F238E27FC236}">
                <a16:creationId xmlns:a16="http://schemas.microsoft.com/office/drawing/2014/main" id="{0AF317E2-8CFF-4945-B197-9D24DF576A27}"/>
              </a:ext>
            </a:extLst>
          </p:cNvPr>
          <p:cNvSpPr/>
          <p:nvPr/>
        </p:nvSpPr>
        <p:spPr>
          <a:xfrm>
            <a:off x="1955562" y="3657600"/>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b="1" dirty="0">
                <a:ln>
                  <a:solidFill>
                    <a:srgbClr val="002060"/>
                  </a:solidFill>
                </a:ln>
                <a:solidFill>
                  <a:schemeClr val="tx1"/>
                </a:solidFill>
                <a:latin typeface="Times New Roman" pitchFamily="18" charset="0"/>
                <a:cs typeface="Times New Roman" pitchFamily="18" charset="0"/>
              </a:rPr>
              <a:t>MR. DEVENDRA KASHYAP</a:t>
            </a:r>
            <a:endParaRPr lang="hi-IN" b="1" dirty="0">
              <a:ln>
                <a:solidFill>
                  <a:srgbClr val="002060"/>
                </a:solidFill>
              </a:ln>
              <a:solidFill>
                <a:schemeClr val="tx1"/>
              </a:solidFill>
              <a:latin typeface="Times New Roman" pitchFamily="18" charset="0"/>
            </a:endParaRPr>
          </a:p>
        </p:txBody>
      </p:sp>
      <p:sp>
        <p:nvSpPr>
          <p:cNvPr id="4" name="Horizontal Scroll 3">
            <a:extLst>
              <a:ext uri="{FF2B5EF4-FFF2-40B4-BE49-F238E27FC236}">
                <a16:creationId xmlns:a16="http://schemas.microsoft.com/office/drawing/2014/main" id="{7B5B3B20-519C-4DF4-8293-B674CC953976}"/>
              </a:ext>
            </a:extLst>
          </p:cNvPr>
          <p:cNvSpPr/>
          <p:nvPr/>
        </p:nvSpPr>
        <p:spPr>
          <a:xfrm>
            <a:off x="1955562" y="4064390"/>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000" b="1" dirty="0">
                <a:ln>
                  <a:solidFill>
                    <a:srgbClr val="002060"/>
                  </a:solidFill>
                </a:ln>
                <a:solidFill>
                  <a:schemeClr val="tx1"/>
                </a:solidFill>
                <a:latin typeface="Times New Roman" pitchFamily="18" charset="0"/>
                <a:cs typeface="Times New Roman" pitchFamily="18" charset="0"/>
              </a:rPr>
              <a:t>Accountant</a:t>
            </a:r>
            <a:endParaRPr lang="hi-IN" sz="2000" b="1" dirty="0">
              <a:ln>
                <a:solidFill>
                  <a:srgbClr val="002060"/>
                </a:solidFill>
              </a:ln>
              <a:solidFill>
                <a:schemeClr val="tx1"/>
              </a:solidFill>
              <a:latin typeface="Times New Roman" pitchFamily="18" charset="0"/>
            </a:endParaRPr>
          </a:p>
        </p:txBody>
      </p:sp>
      <p:sp>
        <p:nvSpPr>
          <p:cNvPr id="5" name="Horizontal Scroll 4">
            <a:extLst>
              <a:ext uri="{FF2B5EF4-FFF2-40B4-BE49-F238E27FC236}">
                <a16:creationId xmlns:a16="http://schemas.microsoft.com/office/drawing/2014/main" id="{283B513B-4A79-4F1D-9B4C-68F36235297F}"/>
              </a:ext>
            </a:extLst>
          </p:cNvPr>
          <p:cNvSpPr/>
          <p:nvPr/>
        </p:nvSpPr>
        <p:spPr>
          <a:xfrm>
            <a:off x="1955562" y="4498749"/>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b="1" spc="-8" dirty="0">
                <a:ln>
                  <a:solidFill>
                    <a:srgbClr val="002060"/>
                  </a:solidFill>
                </a:ln>
                <a:solidFill>
                  <a:srgbClr val="001F5F"/>
                </a:solidFill>
                <a:latin typeface="Times New Roman" pitchFamily="18" charset="0"/>
                <a:cs typeface="Times New Roman" pitchFamily="18" charset="0"/>
              </a:rPr>
              <a:t>Ph. No. :938395658</a:t>
            </a:r>
            <a:endParaRPr lang="hi-IN" dirty="0">
              <a:ln>
                <a:solidFill>
                  <a:srgbClr val="002060"/>
                </a:solidFill>
              </a:ln>
              <a:latin typeface="Times New Roman" pitchFamily="18" charset="0"/>
            </a:endParaRPr>
          </a:p>
        </p:txBody>
      </p:sp>
      <p:sp>
        <p:nvSpPr>
          <p:cNvPr id="6" name="Horizontal Scroll 5">
            <a:extLst>
              <a:ext uri="{FF2B5EF4-FFF2-40B4-BE49-F238E27FC236}">
                <a16:creationId xmlns:a16="http://schemas.microsoft.com/office/drawing/2014/main" id="{FBDB2DC0-CFCD-4209-93E1-EC7F66546555}"/>
              </a:ext>
            </a:extLst>
          </p:cNvPr>
          <p:cNvSpPr/>
          <p:nvPr/>
        </p:nvSpPr>
        <p:spPr>
          <a:xfrm>
            <a:off x="1955562" y="4972785"/>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lnSpc>
                <a:spcPts val="2320"/>
              </a:lnSpc>
              <a:spcBef>
                <a:spcPts val="115"/>
              </a:spcBef>
              <a:spcAft>
                <a:spcPts val="0"/>
              </a:spcAft>
              <a:defRPr/>
            </a:pPr>
            <a:r>
              <a:rPr lang="en-US" b="1" dirty="0">
                <a:ln>
                  <a:solidFill>
                    <a:srgbClr val="002060"/>
                  </a:solidFill>
                </a:ln>
                <a:solidFill>
                  <a:srgbClr val="002060"/>
                </a:solidFill>
                <a:latin typeface="Times New Roman" pitchFamily="18" charset="0"/>
                <a:cs typeface="Times New Roman" pitchFamily="18" charset="0"/>
              </a:rPr>
              <a:t>E</a:t>
            </a:r>
            <a:r>
              <a:rPr lang="en-US" b="1" spc="9"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m</a:t>
            </a:r>
            <a:r>
              <a:rPr lang="en-US" b="1" spc="-9" dirty="0">
                <a:ln>
                  <a:solidFill>
                    <a:srgbClr val="002060"/>
                  </a:solidFill>
                </a:ln>
                <a:solidFill>
                  <a:srgbClr val="002060"/>
                </a:solidFill>
                <a:latin typeface="Times New Roman" pitchFamily="18" charset="0"/>
                <a:cs typeface="Times New Roman" pitchFamily="18" charset="0"/>
              </a:rPr>
              <a:t>a</a:t>
            </a:r>
            <a:r>
              <a:rPr lang="en-US" b="1" spc="4" dirty="0">
                <a:ln>
                  <a:solidFill>
                    <a:srgbClr val="002060"/>
                  </a:solidFill>
                </a:ln>
                <a:solidFill>
                  <a:srgbClr val="002060"/>
                </a:solidFill>
                <a:latin typeface="Times New Roman" pitchFamily="18" charset="0"/>
                <a:cs typeface="Times New Roman" pitchFamily="18" charset="0"/>
              </a:rPr>
              <a:t>i</a:t>
            </a:r>
            <a:r>
              <a:rPr lang="en-US" b="1" dirty="0">
                <a:ln>
                  <a:solidFill>
                    <a:srgbClr val="002060"/>
                  </a:solidFill>
                </a:ln>
                <a:solidFill>
                  <a:srgbClr val="002060"/>
                </a:solidFill>
                <a:latin typeface="Times New Roman" pitchFamily="18" charset="0"/>
                <a:cs typeface="Times New Roman" pitchFamily="18" charset="0"/>
              </a:rPr>
              <a:t>l</a:t>
            </a:r>
            <a:r>
              <a:rPr lang="en-US" b="1" spc="-109" dirty="0">
                <a:ln>
                  <a:solidFill>
                    <a:srgbClr val="002060"/>
                  </a:solidFill>
                </a:ln>
                <a:solidFill>
                  <a:srgbClr val="002060"/>
                </a:solidFill>
                <a:latin typeface="Times New Roman" pitchFamily="18" charset="0"/>
                <a:cs typeface="Times New Roman" pitchFamily="18" charset="0"/>
              </a:rPr>
              <a:t> </a:t>
            </a:r>
            <a:r>
              <a:rPr lang="en-US" b="1" spc="14"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a:t>
            </a:r>
            <a:r>
              <a:rPr lang="en-US" b="1" spc="-4" dirty="0">
                <a:ln>
                  <a:solidFill>
                    <a:srgbClr val="002060"/>
                  </a:solidFill>
                </a:ln>
                <a:solidFill>
                  <a:srgbClr val="002060"/>
                </a:solidFill>
                <a:latin typeface="Times New Roman" pitchFamily="18" charset="0"/>
                <a:cs typeface="Times New Roman" pitchFamily="18" charset="0"/>
              </a:rPr>
              <a:t> </a:t>
            </a:r>
            <a:r>
              <a:rPr lang="en-US" b="1" u="heavy" spc="4" dirty="0">
                <a:ln>
                  <a:solidFill>
                    <a:srgbClr val="002060"/>
                  </a:solidFill>
                </a:ln>
                <a:solidFill>
                  <a:srgbClr val="002060"/>
                </a:solidFill>
                <a:latin typeface="Times New Roman" pitchFamily="18" charset="0"/>
                <a:cs typeface="Times New Roman" pitchFamily="18" charset="0"/>
              </a:rPr>
              <a:t>kashyap.jindal@gmail.com</a:t>
            </a:r>
            <a:endParaRPr lang="en-US" dirty="0">
              <a:ln>
                <a:solidFill>
                  <a:srgbClr val="002060"/>
                </a:solidFill>
              </a:ln>
              <a:solidFill>
                <a:srgbClr val="00206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E68CFF2D-D4FB-4C31-BA4A-A0A83CF50F3E}"/>
              </a:ext>
            </a:extLst>
          </p:cNvPr>
          <p:cNvSpPr/>
          <p:nvPr/>
        </p:nvSpPr>
        <p:spPr>
          <a:xfrm>
            <a:off x="1828799" y="60444"/>
            <a:ext cx="5029201" cy="52322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800" b="1" dirty="0">
                <a:ln>
                  <a:solidFill>
                    <a:srgbClr val="7030A0"/>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For your reference</a:t>
            </a:r>
          </a:p>
        </p:txBody>
      </p:sp>
      <p:pic>
        <p:nvPicPr>
          <p:cNvPr id="22536" name="Picture 7">
            <a:extLst>
              <a:ext uri="{FF2B5EF4-FFF2-40B4-BE49-F238E27FC236}">
                <a16:creationId xmlns:a16="http://schemas.microsoft.com/office/drawing/2014/main" id="{16A029D6-8684-455F-8044-9768FE5F1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1184275" cy="93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3B4FD968-D16B-4B62-911F-D2B587CDE1E5}"/>
              </a:ext>
            </a:extLst>
          </p:cNvPr>
          <p:cNvPicPr>
            <a:picLocks noChangeAspect="1" noChangeArrowheads="1"/>
          </p:cNvPicPr>
          <p:nvPr/>
        </p:nvPicPr>
        <p:blipFill>
          <a:blip r:embed="rId3"/>
          <a:srcRect/>
          <a:stretch>
            <a:fillRect/>
          </a:stretch>
        </p:blipFill>
        <p:spPr bwMode="auto">
          <a:xfrm>
            <a:off x="1955800" y="584200"/>
            <a:ext cx="4749800" cy="3073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538" name="Picture 2" descr="Fit India Logo Png - Fit India Logos, Transparent Png - kindpng">
            <a:extLst>
              <a:ext uri="{FF2B5EF4-FFF2-40B4-BE49-F238E27FC236}">
                <a16:creationId xmlns:a16="http://schemas.microsoft.com/office/drawing/2014/main" id="{775B4FC8-AC4C-4245-AF5D-3153E4008C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78CBD797-2464-4DEC-8C6D-B9C4161BE3C4}"/>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pitchFamily="18" charset="0"/>
                <a:cs typeface="Times New Roman" pitchFamily="18" charset="0"/>
              </a:rPr>
              <a:t>© </a:t>
            </a:r>
            <a:r>
              <a:rPr lang="en-US" sz="1050" b="1" spc="13" dirty="0">
                <a:solidFill>
                  <a:schemeClr val="tx1"/>
                </a:solidFill>
                <a:latin typeface="Times New Roman" pitchFamily="18" charset="0"/>
                <a:cs typeface="Times New Roman" pitchFamily="18" charset="0"/>
              </a:rPr>
              <a:t>Jindal Mount </a:t>
            </a:r>
            <a:r>
              <a:rPr lang="en-US" sz="1050" b="1" spc="13" dirty="0" err="1">
                <a:solidFill>
                  <a:schemeClr val="tx1"/>
                </a:solidFill>
                <a:latin typeface="Times New Roman" pitchFamily="18" charset="0"/>
                <a:cs typeface="Times New Roman" pitchFamily="18" charset="0"/>
              </a:rPr>
              <a:t>Litera</a:t>
            </a:r>
            <a:r>
              <a:rPr lang="en-US" sz="1050" b="1" spc="13" dirty="0">
                <a:solidFill>
                  <a:schemeClr val="tx1"/>
                </a:solidFill>
                <a:latin typeface="Times New Roman" pitchFamily="18" charset="0"/>
                <a:cs typeface="Times New Roman" pitchFamily="18" charset="0"/>
              </a:rPr>
              <a:t> Zee School, </a:t>
            </a:r>
            <a:r>
              <a:rPr lang="en-US" sz="1050" b="1" spc="13" dirty="0" err="1">
                <a:solidFill>
                  <a:schemeClr val="tx1"/>
                </a:solidFill>
                <a:latin typeface="Times New Roman" pitchFamily="18" charset="0"/>
                <a:cs typeface="Times New Roman" pitchFamily="18" charset="0"/>
              </a:rPr>
              <a:t>Sukeli</a:t>
            </a:r>
            <a:r>
              <a:rPr sz="1050" b="1" spc="13" dirty="0">
                <a:solidFill>
                  <a:schemeClr val="tx1"/>
                </a:solidFill>
                <a:latin typeface="Times New Roman" pitchFamily="18" charset="0"/>
                <a:cs typeface="Times New Roman" pitchFamily="18" charset="0"/>
              </a:rPr>
              <a:t>.</a:t>
            </a:r>
            <a:endParaRPr sz="1050" dirty="0">
              <a:solidFill>
                <a:schemeClr val="tx1"/>
              </a:solidFill>
              <a:latin typeface="Times New Roman" pitchFamily="18" charset="0"/>
              <a:cs typeface="Times New Roman" pitchFamily="18" charset="0"/>
            </a:endParaRPr>
          </a:p>
        </p:txBody>
      </p:sp>
      <p:sp>
        <p:nvSpPr>
          <p:cNvPr id="3" name="Horizontal Scroll 2">
            <a:extLst>
              <a:ext uri="{FF2B5EF4-FFF2-40B4-BE49-F238E27FC236}">
                <a16:creationId xmlns:a16="http://schemas.microsoft.com/office/drawing/2014/main" id="{7C0F5F3A-EBB9-4E9B-A4C3-D5E08CBEDE9D}"/>
              </a:ext>
            </a:extLst>
          </p:cNvPr>
          <p:cNvSpPr/>
          <p:nvPr/>
        </p:nvSpPr>
        <p:spPr>
          <a:xfrm>
            <a:off x="2057400" y="4029495"/>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dirty="0">
                <a:ln>
                  <a:solidFill>
                    <a:srgbClr val="002060"/>
                  </a:solidFill>
                </a:ln>
                <a:solidFill>
                  <a:schemeClr val="tx1"/>
                </a:solidFill>
                <a:latin typeface="Times New Roman" pitchFamily="18" charset="0"/>
                <a:cs typeface="Times New Roman" pitchFamily="18" charset="0"/>
              </a:rPr>
              <a:t>MR. </a:t>
            </a:r>
            <a:r>
              <a:rPr lang="en-US" sz="2000" dirty="0">
                <a:ln>
                  <a:solidFill>
                    <a:srgbClr val="002060"/>
                  </a:solidFill>
                </a:ln>
                <a:solidFill>
                  <a:schemeClr val="tx1"/>
                </a:solidFill>
                <a:latin typeface="Times New Roman" pitchFamily="18" charset="0"/>
                <a:cs typeface="Times New Roman" pitchFamily="18" charset="0"/>
              </a:rPr>
              <a:t>Pratik </a:t>
            </a:r>
            <a:r>
              <a:rPr lang="en-US" sz="2000" dirty="0" err="1">
                <a:ln>
                  <a:solidFill>
                    <a:srgbClr val="002060"/>
                  </a:solidFill>
                </a:ln>
                <a:solidFill>
                  <a:schemeClr val="tx1"/>
                </a:solidFill>
                <a:latin typeface="Times New Roman" pitchFamily="18" charset="0"/>
                <a:cs typeface="Times New Roman" pitchFamily="18" charset="0"/>
              </a:rPr>
              <a:t>Palande</a:t>
            </a:r>
            <a:endParaRPr lang="hi-IN" dirty="0">
              <a:ln>
                <a:solidFill>
                  <a:srgbClr val="002060"/>
                </a:solidFill>
              </a:ln>
              <a:solidFill>
                <a:schemeClr val="tx1"/>
              </a:solidFill>
              <a:latin typeface="Times New Roman" pitchFamily="18" charset="0"/>
            </a:endParaRPr>
          </a:p>
        </p:txBody>
      </p:sp>
      <p:sp>
        <p:nvSpPr>
          <p:cNvPr id="4" name="Horizontal Scroll 3">
            <a:extLst>
              <a:ext uri="{FF2B5EF4-FFF2-40B4-BE49-F238E27FC236}">
                <a16:creationId xmlns:a16="http://schemas.microsoft.com/office/drawing/2014/main" id="{C4BBE502-F84F-4E36-AB87-09BC1CACE493}"/>
              </a:ext>
            </a:extLst>
          </p:cNvPr>
          <p:cNvSpPr/>
          <p:nvPr/>
        </p:nvSpPr>
        <p:spPr>
          <a:xfrm>
            <a:off x="2057400" y="4436285"/>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sz="2000" dirty="0">
                <a:ln>
                  <a:solidFill>
                    <a:srgbClr val="002060"/>
                  </a:solidFill>
                </a:ln>
                <a:solidFill>
                  <a:schemeClr val="tx1"/>
                </a:solidFill>
                <a:latin typeface="Times New Roman" pitchFamily="18" charset="0"/>
                <a:cs typeface="Times New Roman" pitchFamily="18" charset="0"/>
              </a:rPr>
              <a:t>I. T. Head</a:t>
            </a:r>
            <a:endParaRPr lang="hi-IN" sz="2000" dirty="0">
              <a:ln>
                <a:solidFill>
                  <a:srgbClr val="002060"/>
                </a:solidFill>
              </a:ln>
              <a:solidFill>
                <a:schemeClr val="tx1"/>
              </a:solidFill>
              <a:latin typeface="Times New Roman" pitchFamily="18" charset="0"/>
            </a:endParaRPr>
          </a:p>
        </p:txBody>
      </p:sp>
      <p:sp>
        <p:nvSpPr>
          <p:cNvPr id="5" name="Horizontal Scroll 4">
            <a:extLst>
              <a:ext uri="{FF2B5EF4-FFF2-40B4-BE49-F238E27FC236}">
                <a16:creationId xmlns:a16="http://schemas.microsoft.com/office/drawing/2014/main" id="{C76ADB3A-2829-4AEB-864C-2A3F494FA664}"/>
              </a:ext>
            </a:extLst>
          </p:cNvPr>
          <p:cNvSpPr/>
          <p:nvPr/>
        </p:nvSpPr>
        <p:spPr>
          <a:xfrm>
            <a:off x="2057400" y="4870644"/>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b="1" spc="-8" dirty="0">
                <a:ln>
                  <a:solidFill>
                    <a:srgbClr val="002060"/>
                  </a:solidFill>
                </a:ln>
                <a:solidFill>
                  <a:srgbClr val="001F5F"/>
                </a:solidFill>
                <a:latin typeface="Times New Roman" pitchFamily="18" charset="0"/>
                <a:cs typeface="Times New Roman" pitchFamily="18" charset="0"/>
              </a:rPr>
              <a:t>Ph. No. :75584 98598</a:t>
            </a:r>
            <a:endParaRPr lang="hi-IN" dirty="0">
              <a:ln>
                <a:solidFill>
                  <a:srgbClr val="002060"/>
                </a:solidFill>
              </a:ln>
              <a:latin typeface="Times New Roman" pitchFamily="18" charset="0"/>
            </a:endParaRPr>
          </a:p>
        </p:txBody>
      </p:sp>
      <p:sp>
        <p:nvSpPr>
          <p:cNvPr id="6" name="Horizontal Scroll 5">
            <a:extLst>
              <a:ext uri="{FF2B5EF4-FFF2-40B4-BE49-F238E27FC236}">
                <a16:creationId xmlns:a16="http://schemas.microsoft.com/office/drawing/2014/main" id="{A88E37BF-E4C7-4B48-BEAD-8CFDE371C72A}"/>
              </a:ext>
            </a:extLst>
          </p:cNvPr>
          <p:cNvSpPr/>
          <p:nvPr/>
        </p:nvSpPr>
        <p:spPr>
          <a:xfrm>
            <a:off x="2057400" y="5344680"/>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lnSpc>
                <a:spcPts val="2320"/>
              </a:lnSpc>
              <a:spcBef>
                <a:spcPts val="115"/>
              </a:spcBef>
              <a:spcAft>
                <a:spcPts val="0"/>
              </a:spcAft>
              <a:defRPr/>
            </a:pPr>
            <a:r>
              <a:rPr lang="en-US" b="1" dirty="0">
                <a:ln>
                  <a:solidFill>
                    <a:srgbClr val="002060"/>
                  </a:solidFill>
                </a:ln>
                <a:solidFill>
                  <a:srgbClr val="002060"/>
                </a:solidFill>
                <a:latin typeface="Times New Roman" pitchFamily="18" charset="0"/>
                <a:cs typeface="Times New Roman" pitchFamily="18" charset="0"/>
              </a:rPr>
              <a:t>E</a:t>
            </a:r>
            <a:r>
              <a:rPr lang="en-US" b="1" spc="9"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m</a:t>
            </a:r>
            <a:r>
              <a:rPr lang="en-US" b="1" spc="-9" dirty="0">
                <a:ln>
                  <a:solidFill>
                    <a:srgbClr val="002060"/>
                  </a:solidFill>
                </a:ln>
                <a:solidFill>
                  <a:srgbClr val="002060"/>
                </a:solidFill>
                <a:latin typeface="Times New Roman" pitchFamily="18" charset="0"/>
                <a:cs typeface="Times New Roman" pitchFamily="18" charset="0"/>
              </a:rPr>
              <a:t>a</a:t>
            </a:r>
            <a:r>
              <a:rPr lang="en-US" b="1" spc="4" dirty="0">
                <a:ln>
                  <a:solidFill>
                    <a:srgbClr val="002060"/>
                  </a:solidFill>
                </a:ln>
                <a:solidFill>
                  <a:srgbClr val="002060"/>
                </a:solidFill>
                <a:latin typeface="Times New Roman" pitchFamily="18" charset="0"/>
                <a:cs typeface="Times New Roman" pitchFamily="18" charset="0"/>
              </a:rPr>
              <a:t>i</a:t>
            </a:r>
            <a:r>
              <a:rPr lang="en-US" b="1" dirty="0">
                <a:ln>
                  <a:solidFill>
                    <a:srgbClr val="002060"/>
                  </a:solidFill>
                </a:ln>
                <a:solidFill>
                  <a:srgbClr val="002060"/>
                </a:solidFill>
                <a:latin typeface="Times New Roman" pitchFamily="18" charset="0"/>
                <a:cs typeface="Times New Roman" pitchFamily="18" charset="0"/>
              </a:rPr>
              <a:t>l</a:t>
            </a:r>
            <a:r>
              <a:rPr lang="en-US" b="1" spc="-109" dirty="0">
                <a:ln>
                  <a:solidFill>
                    <a:srgbClr val="002060"/>
                  </a:solidFill>
                </a:ln>
                <a:solidFill>
                  <a:srgbClr val="002060"/>
                </a:solidFill>
                <a:latin typeface="Times New Roman" pitchFamily="18" charset="0"/>
                <a:cs typeface="Times New Roman" pitchFamily="18" charset="0"/>
              </a:rPr>
              <a:t> </a:t>
            </a:r>
            <a:r>
              <a:rPr lang="en-US" b="1" spc="14"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a:t>
            </a:r>
            <a:r>
              <a:rPr lang="en-US" b="1" spc="-4" dirty="0">
                <a:ln>
                  <a:solidFill>
                    <a:srgbClr val="002060"/>
                  </a:solidFill>
                </a:ln>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jmlzsit@gmail.com</a:t>
            </a:r>
            <a:endParaRPr lang="en-US" b="1" dirty="0">
              <a:ln>
                <a:solidFill>
                  <a:srgbClr val="002060"/>
                </a:solidFill>
              </a:ln>
              <a:solidFill>
                <a:srgbClr val="002060"/>
              </a:solidFill>
              <a:latin typeface="Times New Roman" pitchFamily="18" charset="0"/>
              <a:cs typeface="Times New Roman" pitchFamily="18" charset="0"/>
            </a:endParaRPr>
          </a:p>
        </p:txBody>
      </p:sp>
      <p:sp>
        <p:nvSpPr>
          <p:cNvPr id="7" name="Rectangle 6">
            <a:extLst>
              <a:ext uri="{FF2B5EF4-FFF2-40B4-BE49-F238E27FC236}">
                <a16:creationId xmlns:a16="http://schemas.microsoft.com/office/drawing/2014/main" id="{6199645D-10B0-4343-A7AC-99BE1B4DCC57}"/>
              </a:ext>
            </a:extLst>
          </p:cNvPr>
          <p:cNvSpPr/>
          <p:nvPr/>
        </p:nvSpPr>
        <p:spPr>
          <a:xfrm>
            <a:off x="1981199" y="60444"/>
            <a:ext cx="4876801" cy="52322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800" b="1" dirty="0">
                <a:ln>
                  <a:solidFill>
                    <a:srgbClr val="7030A0"/>
                  </a:solidFill>
                </a:ln>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For your reference</a:t>
            </a:r>
          </a:p>
        </p:txBody>
      </p:sp>
      <p:pic>
        <p:nvPicPr>
          <p:cNvPr id="23560" name="Picture 7">
            <a:extLst>
              <a:ext uri="{FF2B5EF4-FFF2-40B4-BE49-F238E27FC236}">
                <a16:creationId xmlns:a16="http://schemas.microsoft.com/office/drawing/2014/main" id="{3C6901E1-9E81-44F1-8CF4-3A97703FB5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3500"/>
            <a:ext cx="1184275" cy="85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Picture 10">
            <a:extLst>
              <a:ext uri="{FF2B5EF4-FFF2-40B4-BE49-F238E27FC236}">
                <a16:creationId xmlns:a16="http://schemas.microsoft.com/office/drawing/2014/main" id="{DFAB81AB-5B9A-45CC-A4D2-522C70607B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6100" y="1298575"/>
            <a:ext cx="2743200"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 descr="T:\blue\IMG20170217103825.jpg">
            <a:extLst>
              <a:ext uri="{FF2B5EF4-FFF2-40B4-BE49-F238E27FC236}">
                <a16:creationId xmlns:a16="http://schemas.microsoft.com/office/drawing/2014/main" id="{9759B059-A64C-4DDE-A47A-23404750D913}"/>
              </a:ext>
            </a:extLst>
          </p:cNvPr>
          <p:cNvPicPr>
            <a:picLocks noChangeAspect="1" noChangeArrowheads="1"/>
          </p:cNvPicPr>
          <p:nvPr/>
        </p:nvPicPr>
        <p:blipFill>
          <a:blip r:embed="rId2">
            <a:lum bright="50000"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ED60A43F-A33D-48B1-9812-CA25A1D8FF02}"/>
              </a:ext>
            </a:extLst>
          </p:cNvPr>
          <p:cNvSpPr txBox="1"/>
          <p:nvPr/>
        </p:nvSpPr>
        <p:spPr>
          <a:xfrm>
            <a:off x="2438400" y="1676400"/>
            <a:ext cx="4953000" cy="461963"/>
          </a:xfrm>
          <a:prstGeom prst="rect">
            <a:avLst/>
          </a:prstGeom>
          <a:noFill/>
        </p:spPr>
        <p:txBody>
          <a:bodyPr>
            <a:spAutoFit/>
          </a:bodyPr>
          <a:lstStyle/>
          <a:p>
            <a:pPr fontAlgn="auto">
              <a:spcBef>
                <a:spcPts val="0"/>
              </a:spcBef>
              <a:spcAft>
                <a:spcPts val="0"/>
              </a:spcAft>
              <a:defRPr/>
            </a:pPr>
            <a:r>
              <a:rPr lang="en-US" sz="2400" b="1" dirty="0">
                <a:solidFill>
                  <a:srgbClr val="2809DF"/>
                </a:solidFill>
                <a:effectLst>
                  <a:outerShdw blurRad="38100" dist="38100" dir="2700000" algn="tl">
                    <a:srgbClr val="000000">
                      <a:alpha val="43137"/>
                    </a:srgbClr>
                  </a:outerShdw>
                </a:effectLst>
                <a:latin typeface="Times New Roman" pitchFamily="18" charset="0"/>
                <a:cs typeface="Times New Roman" pitchFamily="18" charset="0"/>
              </a:rPr>
              <a:t>Competitive Exam In charge:-</a:t>
            </a:r>
          </a:p>
        </p:txBody>
      </p:sp>
      <p:sp>
        <p:nvSpPr>
          <p:cNvPr id="4" name="TextBox 3">
            <a:extLst>
              <a:ext uri="{FF2B5EF4-FFF2-40B4-BE49-F238E27FC236}">
                <a16:creationId xmlns:a16="http://schemas.microsoft.com/office/drawing/2014/main" id="{01EB615F-EE0B-4E88-AADB-7AC6E079D683}"/>
              </a:ext>
            </a:extLst>
          </p:cNvPr>
          <p:cNvSpPr txBox="1"/>
          <p:nvPr/>
        </p:nvSpPr>
        <p:spPr>
          <a:xfrm>
            <a:off x="762000" y="2362200"/>
            <a:ext cx="7848600" cy="2195513"/>
          </a:xfrm>
          <a:prstGeom prst="rect">
            <a:avLst/>
          </a:prstGeom>
          <a:noFill/>
        </p:spPr>
        <p:txBody>
          <a:bodyPr>
            <a:spAutoFit/>
          </a:bodyPr>
          <a:lstStyle/>
          <a:p>
            <a:pPr fontAlgn="auto">
              <a:lnSpc>
                <a:spcPct val="200000"/>
              </a:lnSpc>
              <a:spcBef>
                <a:spcPts val="0"/>
              </a:spcBef>
              <a:spcAft>
                <a:spcPts val="0"/>
              </a:spcAft>
              <a:defRPr/>
            </a:pP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Ms.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Puja</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Esai</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NSO, IMO, </a:t>
            </a:r>
          </a:p>
          <a:p>
            <a:pPr fontAlgn="auto">
              <a:lnSpc>
                <a:spcPct val="200000"/>
              </a:lnSpc>
              <a:spcBef>
                <a:spcPts val="0"/>
              </a:spcBef>
              <a:spcAft>
                <a:spcPts val="0"/>
              </a:spcAft>
              <a:defRPr/>
            </a:pP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Mr. Omkar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Khonde</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Homi</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Bhabha</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MTSE, NTSE</a:t>
            </a:r>
          </a:p>
          <a:p>
            <a:pPr fontAlgn="auto">
              <a:lnSpc>
                <a:spcPct val="200000"/>
              </a:lnSpc>
              <a:spcBef>
                <a:spcPts val="0"/>
              </a:spcBef>
              <a:spcAft>
                <a:spcPts val="0"/>
              </a:spcAft>
              <a:defRPr/>
            </a:pP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Mr.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Avdhut</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Athavale</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NCO</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6">
            <a:extLst>
              <a:ext uri="{FF2B5EF4-FFF2-40B4-BE49-F238E27FC236}">
                <a16:creationId xmlns:a16="http://schemas.microsoft.com/office/drawing/2014/main" id="{79CDE004-135A-4909-8DCB-2C0F350A4787}"/>
              </a:ext>
            </a:extLst>
          </p:cNvPr>
          <p:cNvSpPr txBox="1">
            <a:spLocks noChangeArrowheads="1"/>
          </p:cNvSpPr>
          <p:nvPr/>
        </p:nvSpPr>
        <p:spPr bwMode="auto">
          <a:xfrm>
            <a:off x="533400" y="6096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25603" name="Picture 3">
            <a:extLst>
              <a:ext uri="{FF2B5EF4-FFF2-40B4-BE49-F238E27FC236}">
                <a16:creationId xmlns:a16="http://schemas.microsoft.com/office/drawing/2014/main" id="{3822C83A-0159-4321-8D33-6FBCB4F10B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8" descr="DSC01141.jpg">
            <a:extLst>
              <a:ext uri="{FF2B5EF4-FFF2-40B4-BE49-F238E27FC236}">
                <a16:creationId xmlns:a16="http://schemas.microsoft.com/office/drawing/2014/main" id="{ACD9C747-A1DB-4815-925C-A94500766ADA}"/>
              </a:ext>
            </a:extLst>
          </p:cNvPr>
          <p:cNvPicPr>
            <a:picLocks noChangeAspect="1"/>
          </p:cNvPicPr>
          <p:nvPr/>
        </p:nvPicPr>
        <p:blipFill>
          <a:blip r:embed="rId3">
            <a:extLst>
              <a:ext uri="{28A0092B-C50C-407E-A947-70E740481C1C}">
                <a14:useLocalDpi xmlns:a14="http://schemas.microsoft.com/office/drawing/2010/main" val="0"/>
              </a:ext>
            </a:extLst>
          </a:blip>
          <a:srcRect b="24"/>
          <a:stretch>
            <a:fillRect/>
          </a:stretch>
        </p:blipFill>
        <p:spPr bwMode="auto">
          <a:xfrm>
            <a:off x="0" y="0"/>
            <a:ext cx="243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975EF966-2814-49B3-A4C1-C91B1C198BF7}"/>
              </a:ext>
            </a:extLst>
          </p:cNvPr>
          <p:cNvSpPr txBox="1"/>
          <p:nvPr/>
        </p:nvSpPr>
        <p:spPr>
          <a:xfrm>
            <a:off x="3200400" y="228600"/>
            <a:ext cx="4572000" cy="954088"/>
          </a:xfrm>
          <a:prstGeom prst="rect">
            <a:avLst/>
          </a:prstGeom>
          <a:noFill/>
        </p:spPr>
        <p:txBody>
          <a:bodyPr>
            <a:spAutoFit/>
          </a:bodyPr>
          <a:lstStyle/>
          <a:p>
            <a:pPr fontAlgn="auto">
              <a:spcBef>
                <a:spcPts val="0"/>
              </a:spcBef>
              <a:spcAft>
                <a:spcPts val="0"/>
              </a:spcAft>
              <a:defRPr/>
            </a:pPr>
            <a:r>
              <a:rPr lang="en-US" sz="2800" b="1" dirty="0">
                <a:effectLst>
                  <a:outerShdw blurRad="38100" dist="38100" dir="2700000" algn="tl">
                    <a:srgbClr val="000000">
                      <a:alpha val="43137"/>
                    </a:srgbClr>
                  </a:outerShdw>
                </a:effectLst>
                <a:latin typeface="Times New Roman" pitchFamily="18" charset="0"/>
                <a:cs typeface="Times New Roman" pitchFamily="18" charset="0"/>
              </a:rPr>
              <a:t>BIRTHDAY POLICY</a:t>
            </a:r>
          </a:p>
          <a:p>
            <a:pPr fontAlgn="auto">
              <a:spcBef>
                <a:spcPts val="0"/>
              </a:spcBef>
              <a:spcAft>
                <a:spcPts val="0"/>
              </a:spcAft>
              <a:defRPr/>
            </a:pPr>
            <a:r>
              <a:rPr lang="en-US" sz="2800" b="1" dirty="0">
                <a:effectLst>
                  <a:outerShdw blurRad="38100" dist="38100" dir="2700000" algn="tl">
                    <a:srgbClr val="000000">
                      <a:alpha val="43137"/>
                    </a:srgbClr>
                  </a:outerShdw>
                </a:effectLst>
                <a:latin typeface="Times New Roman" pitchFamily="18" charset="0"/>
                <a:cs typeface="Times New Roman" pitchFamily="18" charset="0"/>
              </a:rPr>
              <a:t> (Primary section)</a:t>
            </a:r>
          </a:p>
        </p:txBody>
      </p:sp>
      <p:pic>
        <p:nvPicPr>
          <p:cNvPr id="25606" name="Picture 2">
            <a:extLst>
              <a:ext uri="{FF2B5EF4-FFF2-40B4-BE49-F238E27FC236}">
                <a16:creationId xmlns:a16="http://schemas.microsoft.com/office/drawing/2014/main" id="{41BC5CBF-89BD-43A9-8481-9DD649E58DC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8600" y="228600"/>
            <a:ext cx="9906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E2C5B58-B777-442B-9937-2AE479435D05}"/>
              </a:ext>
            </a:extLst>
          </p:cNvPr>
          <p:cNvSpPr/>
          <p:nvPr/>
        </p:nvSpPr>
        <p:spPr>
          <a:xfrm>
            <a:off x="762000" y="2209800"/>
            <a:ext cx="7848600" cy="3540125"/>
          </a:xfrm>
          <a:prstGeom prst="rect">
            <a:avLst/>
          </a:prstGeom>
        </p:spPr>
        <p:txBody>
          <a:bodyPr>
            <a:spAutoFit/>
          </a:bodyPr>
          <a:lstStyle/>
          <a:p>
            <a:pPr fontAlgn="auto">
              <a:spcBef>
                <a:spcPts val="0"/>
              </a:spcBef>
              <a:spcAft>
                <a:spcPts val="0"/>
              </a:spcAft>
              <a:defRPr/>
            </a:pPr>
            <a:r>
              <a:rPr lang="en-US" sz="2800" b="1" dirty="0">
                <a:solidFill>
                  <a:srgbClr val="2809DF"/>
                </a:solidFill>
                <a:effectLst>
                  <a:outerShdw blurRad="38100" dist="38100" dir="2700000" algn="tl">
                    <a:srgbClr val="000000">
                      <a:alpha val="43137"/>
                    </a:srgbClr>
                  </a:outerShdw>
                </a:effectLst>
                <a:latin typeface="Times New Roman" pitchFamily="18" charset="0"/>
                <a:cs typeface="Times New Roman" pitchFamily="18" charset="0"/>
              </a:rPr>
              <a:t>The Students can Bring Any Small Chocolate of Value Rs.1 or Rs.2.</a:t>
            </a:r>
          </a:p>
          <a:p>
            <a:pPr fontAlgn="auto">
              <a:spcBef>
                <a:spcPts val="0"/>
              </a:spcBef>
              <a:spcAft>
                <a:spcPts val="0"/>
              </a:spcAft>
              <a:defRPr/>
            </a:pPr>
            <a:r>
              <a:rPr lang="en-US" sz="2800" b="1" dirty="0">
                <a:solidFill>
                  <a:srgbClr val="2809DF"/>
                </a:solidFill>
                <a:effectLst>
                  <a:outerShdw blurRad="38100" dist="38100" dir="2700000" algn="tl">
                    <a:srgbClr val="000000">
                      <a:alpha val="43137"/>
                    </a:srgbClr>
                  </a:outerShdw>
                </a:effectLst>
                <a:latin typeface="Times New Roman" pitchFamily="18" charset="0"/>
                <a:cs typeface="Times New Roman" pitchFamily="18" charset="0"/>
              </a:rPr>
              <a:t>No Birthday Parties Will Be Held In </a:t>
            </a:r>
          </a:p>
          <a:p>
            <a:pPr fontAlgn="auto">
              <a:spcBef>
                <a:spcPts val="0"/>
              </a:spcBef>
              <a:spcAft>
                <a:spcPts val="0"/>
              </a:spcAft>
              <a:defRPr/>
            </a:pPr>
            <a:r>
              <a:rPr lang="en-US" sz="2800" b="1" dirty="0">
                <a:solidFill>
                  <a:srgbClr val="2809DF"/>
                </a:solidFill>
                <a:effectLst>
                  <a:outerShdw blurRad="38100" dist="38100" dir="2700000" algn="tl">
                    <a:srgbClr val="000000">
                      <a:alpha val="43137"/>
                    </a:srgbClr>
                  </a:outerShdw>
                </a:effectLst>
                <a:latin typeface="Times New Roman" pitchFamily="18" charset="0"/>
                <a:cs typeface="Times New Roman" pitchFamily="18" charset="0"/>
              </a:rPr>
              <a:t> School</a:t>
            </a:r>
          </a:p>
          <a:p>
            <a:pPr fontAlgn="auto">
              <a:spcBef>
                <a:spcPts val="0"/>
              </a:spcBef>
              <a:spcAft>
                <a:spcPts val="0"/>
              </a:spcAft>
              <a:defRPr/>
            </a:pPr>
            <a:r>
              <a:rPr lang="en-US" sz="2800" b="1" dirty="0">
                <a:solidFill>
                  <a:srgbClr val="2809DF"/>
                </a:solidFill>
                <a:effectLst>
                  <a:outerShdw blurRad="38100" dist="38100" dir="2700000" algn="tl">
                    <a:srgbClr val="000000">
                      <a:alpha val="43137"/>
                    </a:srgbClr>
                  </a:outerShdw>
                </a:effectLst>
                <a:latin typeface="Times New Roman" pitchFamily="18" charset="0"/>
                <a:cs typeface="Times New Roman" pitchFamily="18" charset="0"/>
              </a:rPr>
              <a:t>No Birthday Gifts or Return Gifts Will Be </a:t>
            </a:r>
          </a:p>
          <a:p>
            <a:pPr fontAlgn="auto">
              <a:spcBef>
                <a:spcPts val="0"/>
              </a:spcBef>
              <a:spcAft>
                <a:spcPts val="0"/>
              </a:spcAft>
              <a:defRPr/>
            </a:pPr>
            <a:r>
              <a:rPr lang="en-US" sz="2800" b="1" dirty="0">
                <a:solidFill>
                  <a:srgbClr val="2809DF"/>
                </a:solidFill>
                <a:effectLst>
                  <a:outerShdw blurRad="38100" dist="38100" dir="2700000" algn="tl">
                    <a:srgbClr val="000000">
                      <a:alpha val="43137"/>
                    </a:srgbClr>
                  </a:outerShdw>
                </a:effectLst>
                <a:latin typeface="Times New Roman" pitchFamily="18" charset="0"/>
                <a:cs typeface="Times New Roman" pitchFamily="18" charset="0"/>
              </a:rPr>
              <a:t> Exchanged With Students or Educators.</a:t>
            </a:r>
          </a:p>
          <a:p>
            <a:pPr fontAlgn="auto">
              <a:spcBef>
                <a:spcPts val="0"/>
              </a:spcBef>
              <a:spcAft>
                <a:spcPts val="0"/>
              </a:spcAft>
              <a:defRPr/>
            </a:pPr>
            <a:r>
              <a:rPr lang="en-US" sz="2800" b="1" dirty="0">
                <a:solidFill>
                  <a:srgbClr val="2809DF"/>
                </a:solidFill>
                <a:effectLst>
                  <a:outerShdw blurRad="38100" dist="38100" dir="2700000" algn="tl">
                    <a:srgbClr val="000000">
                      <a:alpha val="43137"/>
                    </a:srgbClr>
                  </a:outerShdw>
                </a:effectLst>
                <a:latin typeface="Times New Roman" pitchFamily="18" charset="0"/>
                <a:cs typeface="Times New Roman" pitchFamily="18" charset="0"/>
              </a:rPr>
              <a:t>You can Send your child in party dress.</a:t>
            </a:r>
          </a:p>
          <a:p>
            <a:pPr fontAlgn="auto">
              <a:spcBef>
                <a:spcPts val="0"/>
              </a:spcBef>
              <a:spcAft>
                <a:spcPts val="0"/>
              </a:spcAft>
              <a:defRPr/>
            </a:pPr>
            <a:r>
              <a:rPr lang="en-US" sz="2800" b="1" dirty="0">
                <a:solidFill>
                  <a:srgbClr val="2809DF"/>
                </a:solidFill>
                <a:effectLst>
                  <a:outerShdw blurRad="38100" dist="38100" dir="2700000" algn="tl">
                    <a:srgbClr val="000000">
                      <a:alpha val="43137"/>
                    </a:srgbClr>
                  </a:outerShdw>
                </a:effectLst>
                <a:latin typeface="Times New Roman" pitchFamily="18" charset="0"/>
                <a:cs typeface="Times New Roman" pitchFamily="18" charset="0"/>
              </a:rPr>
              <a:t>A small sapling can be planted by the child.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6">
            <a:extLst>
              <a:ext uri="{FF2B5EF4-FFF2-40B4-BE49-F238E27FC236}">
                <a16:creationId xmlns:a16="http://schemas.microsoft.com/office/drawing/2014/main" id="{1C5709E9-B03D-4D0C-9606-3BDE9C7A3429}"/>
              </a:ext>
            </a:extLst>
          </p:cNvPr>
          <p:cNvSpPr txBox="1">
            <a:spLocks noChangeArrowheads="1"/>
          </p:cNvSpPr>
          <p:nvPr/>
        </p:nvSpPr>
        <p:spPr bwMode="auto">
          <a:xfrm>
            <a:off x="533400" y="6096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26627" name="Picture 3">
            <a:extLst>
              <a:ext uri="{FF2B5EF4-FFF2-40B4-BE49-F238E27FC236}">
                <a16:creationId xmlns:a16="http://schemas.microsoft.com/office/drawing/2014/main" id="{E03DD598-BBDA-4368-AF41-67166E2EAF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8" descr="DSC01141.jpg">
            <a:extLst>
              <a:ext uri="{FF2B5EF4-FFF2-40B4-BE49-F238E27FC236}">
                <a16:creationId xmlns:a16="http://schemas.microsoft.com/office/drawing/2014/main" id="{3EBA2664-FB59-4D4A-83F2-AA61A77448DC}"/>
              </a:ext>
            </a:extLst>
          </p:cNvPr>
          <p:cNvPicPr>
            <a:picLocks noChangeAspect="1"/>
          </p:cNvPicPr>
          <p:nvPr/>
        </p:nvPicPr>
        <p:blipFill>
          <a:blip r:embed="rId4">
            <a:extLst>
              <a:ext uri="{28A0092B-C50C-407E-A947-70E740481C1C}">
                <a14:useLocalDpi xmlns:a14="http://schemas.microsoft.com/office/drawing/2010/main" val="0"/>
              </a:ext>
            </a:extLst>
          </a:blip>
          <a:srcRect b="24"/>
          <a:stretch>
            <a:fillRect/>
          </a:stretch>
        </p:blipFill>
        <p:spPr bwMode="auto">
          <a:xfrm>
            <a:off x="0" y="0"/>
            <a:ext cx="243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FAB5AC7A-BEEE-423A-BF57-1181F3AD29BB}"/>
              </a:ext>
            </a:extLst>
          </p:cNvPr>
          <p:cNvSpPr/>
          <p:nvPr/>
        </p:nvSpPr>
        <p:spPr>
          <a:xfrm>
            <a:off x="3657600" y="609600"/>
            <a:ext cx="2990850" cy="584200"/>
          </a:xfrm>
          <a:prstGeom prst="rect">
            <a:avLst/>
          </a:prstGeom>
        </p:spPr>
        <p:txBody>
          <a:bodyPr wrap="none">
            <a:spAutoFit/>
          </a:bodyPr>
          <a:lstStyle/>
          <a:p>
            <a:pPr fontAlgn="auto">
              <a:spcBef>
                <a:spcPts val="0"/>
              </a:spcBef>
              <a:spcAft>
                <a:spcPts val="0"/>
              </a:spcAft>
              <a:buFont typeface="Wingdings" pitchFamily="2" charset="2"/>
              <a:buChar char="v"/>
              <a:defRPr/>
            </a:pPr>
            <a:r>
              <a:rPr lang="en-US" sz="3200" b="1" dirty="0">
                <a:effectLst>
                  <a:outerShdw blurRad="38100" dist="38100" dir="2700000" algn="tl">
                    <a:srgbClr val="000000">
                      <a:alpha val="43137"/>
                    </a:srgbClr>
                  </a:outerShdw>
                </a:effectLst>
                <a:latin typeface="Times New Roman" pitchFamily="18" charset="0"/>
                <a:cs typeface="Times New Roman" pitchFamily="18" charset="0"/>
              </a:rPr>
              <a:t> Health Issues</a:t>
            </a: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6630" name="Rectangle 13">
            <a:extLst>
              <a:ext uri="{FF2B5EF4-FFF2-40B4-BE49-F238E27FC236}">
                <a16:creationId xmlns:a16="http://schemas.microsoft.com/office/drawing/2014/main" id="{A219A2CD-54F3-4DAF-ACE4-C56AC5B9F6E8}"/>
              </a:ext>
            </a:extLst>
          </p:cNvPr>
          <p:cNvSpPr>
            <a:spLocks noChangeArrowheads="1"/>
          </p:cNvSpPr>
          <p:nvPr/>
        </p:nvSpPr>
        <p:spPr bwMode="auto">
          <a:xfrm>
            <a:off x="304800" y="1828800"/>
            <a:ext cx="82296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50000"/>
              </a:lnSpc>
              <a:buFont typeface="Wingdings" panose="05000000000000000000" pitchFamily="2" charset="2"/>
              <a:buChar char="v"/>
            </a:pPr>
            <a:r>
              <a:rPr lang="en-US" altLang="en-US" sz="2400" b="1">
                <a:latin typeface="Times New Roman" panose="02020603050405020304" pitchFamily="18" charset="0"/>
                <a:cs typeface="Times New Roman" panose="02020603050405020304" pitchFamily="18" charset="0"/>
              </a:rPr>
              <a:t>In some cases, if the medical attention is required </a:t>
            </a:r>
          </a:p>
          <a:p>
            <a:pPr eaLnBrk="1" hangingPunct="1">
              <a:lnSpc>
                <a:spcPct val="150000"/>
              </a:lnSpc>
            </a:pPr>
            <a:r>
              <a:rPr lang="en-US" altLang="en-US" sz="2400" b="1">
                <a:latin typeface="Times New Roman" panose="02020603050405020304" pitchFamily="18" charset="0"/>
                <a:cs typeface="Times New Roman" panose="02020603050405020304" pitchFamily="18" charset="0"/>
              </a:rPr>
              <a:t>  specially please keep the authorities of the school </a:t>
            </a:r>
          </a:p>
          <a:p>
            <a:pPr eaLnBrk="1" hangingPunct="1">
              <a:lnSpc>
                <a:spcPct val="150000"/>
              </a:lnSpc>
            </a:pPr>
            <a:r>
              <a:rPr lang="en-US" altLang="en-US" sz="2400" b="1">
                <a:latin typeface="Times New Roman" panose="02020603050405020304" pitchFamily="18" charset="0"/>
                <a:cs typeface="Times New Roman" panose="02020603050405020304" pitchFamily="18" charset="0"/>
              </a:rPr>
              <a:t>  informed at all times with doctor’s prescription </a:t>
            </a:r>
          </a:p>
          <a:p>
            <a:pPr eaLnBrk="1" hangingPunct="1">
              <a:lnSpc>
                <a:spcPct val="150000"/>
              </a:lnSpc>
            </a:pPr>
            <a:r>
              <a:rPr lang="en-US" altLang="en-US" sz="2400" b="1">
                <a:latin typeface="Times New Roman" panose="02020603050405020304" pitchFamily="18" charset="0"/>
                <a:cs typeface="Times New Roman" panose="02020603050405020304" pitchFamily="18" charset="0"/>
              </a:rPr>
              <a:t>  attached.</a:t>
            </a:r>
          </a:p>
          <a:p>
            <a:pPr eaLnBrk="1" hangingPunct="1">
              <a:lnSpc>
                <a:spcPct val="150000"/>
              </a:lnSpc>
              <a:buFont typeface="Wingdings" panose="05000000000000000000" pitchFamily="2" charset="2"/>
              <a:buChar char="v"/>
            </a:pPr>
            <a:r>
              <a:rPr lang="en-US" altLang="en-US" sz="2400" b="1">
                <a:latin typeface="Times New Roman" panose="02020603050405020304" pitchFamily="18" charset="0"/>
                <a:cs typeface="Times New Roman" panose="02020603050405020304" pitchFamily="18" charset="0"/>
              </a:rPr>
              <a:t>No student should attend school if he/she is </a:t>
            </a:r>
          </a:p>
          <a:p>
            <a:pPr eaLnBrk="1" hangingPunct="1">
              <a:lnSpc>
                <a:spcPct val="150000"/>
              </a:lnSpc>
            </a:pPr>
            <a:r>
              <a:rPr lang="en-US" altLang="en-US" sz="2400" b="1">
                <a:latin typeface="Times New Roman" panose="02020603050405020304" pitchFamily="18" charset="0"/>
                <a:cs typeface="Times New Roman" panose="02020603050405020304" pitchFamily="18" charset="0"/>
              </a:rPr>
              <a:t>  suffering with serious or contagious disease. They </a:t>
            </a:r>
          </a:p>
          <a:p>
            <a:pPr eaLnBrk="1" hangingPunct="1">
              <a:lnSpc>
                <a:spcPct val="150000"/>
              </a:lnSpc>
            </a:pPr>
            <a:r>
              <a:rPr lang="en-US" altLang="en-US" sz="2400" b="1">
                <a:latin typeface="Times New Roman" panose="02020603050405020304" pitchFamily="18" charset="0"/>
                <a:cs typeface="Times New Roman" panose="02020603050405020304" pitchFamily="18" charset="0"/>
              </a:rPr>
              <a:t>  will be allowed to attend the school again when a </a:t>
            </a:r>
          </a:p>
          <a:p>
            <a:pPr eaLnBrk="1" hangingPunct="1">
              <a:lnSpc>
                <a:spcPct val="150000"/>
              </a:lnSpc>
            </a:pPr>
            <a:r>
              <a:rPr lang="en-US" altLang="en-US" sz="2400" b="1">
                <a:latin typeface="Times New Roman" panose="02020603050405020304" pitchFamily="18" charset="0"/>
                <a:cs typeface="Times New Roman" panose="02020603050405020304" pitchFamily="18" charset="0"/>
              </a:rPr>
              <a:t>  medical certificate is produced.</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6">
            <a:extLst>
              <a:ext uri="{FF2B5EF4-FFF2-40B4-BE49-F238E27FC236}">
                <a16:creationId xmlns:a16="http://schemas.microsoft.com/office/drawing/2014/main" id="{4AA350CD-BDC9-49EC-B4B4-A9D4F12EB1FC}"/>
              </a:ext>
            </a:extLst>
          </p:cNvPr>
          <p:cNvSpPr txBox="1">
            <a:spLocks noChangeArrowheads="1"/>
          </p:cNvSpPr>
          <p:nvPr/>
        </p:nvSpPr>
        <p:spPr bwMode="auto">
          <a:xfrm>
            <a:off x="533400" y="6096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27651" name="Picture 3">
            <a:extLst>
              <a:ext uri="{FF2B5EF4-FFF2-40B4-BE49-F238E27FC236}">
                <a16:creationId xmlns:a16="http://schemas.microsoft.com/office/drawing/2014/main" id="{C76B25DA-703B-4EB3-8D33-5E27DC5606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8" descr="DSC01141.jpg">
            <a:extLst>
              <a:ext uri="{FF2B5EF4-FFF2-40B4-BE49-F238E27FC236}">
                <a16:creationId xmlns:a16="http://schemas.microsoft.com/office/drawing/2014/main" id="{2EA752B0-3632-4B85-A214-E189071E06A1}"/>
              </a:ext>
            </a:extLst>
          </p:cNvPr>
          <p:cNvPicPr>
            <a:picLocks noChangeAspect="1"/>
          </p:cNvPicPr>
          <p:nvPr/>
        </p:nvPicPr>
        <p:blipFill>
          <a:blip r:embed="rId3">
            <a:extLst>
              <a:ext uri="{28A0092B-C50C-407E-A947-70E740481C1C}">
                <a14:useLocalDpi xmlns:a14="http://schemas.microsoft.com/office/drawing/2010/main" val="0"/>
              </a:ext>
            </a:extLst>
          </a:blip>
          <a:srcRect b="24"/>
          <a:stretch>
            <a:fillRect/>
          </a:stretch>
        </p:blipFill>
        <p:spPr bwMode="auto">
          <a:xfrm>
            <a:off x="0" y="0"/>
            <a:ext cx="243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707D8460-3CFC-4DA9-B9D3-D255DDF22342}"/>
              </a:ext>
            </a:extLst>
          </p:cNvPr>
          <p:cNvSpPr/>
          <p:nvPr/>
        </p:nvSpPr>
        <p:spPr>
          <a:xfrm>
            <a:off x="2895600" y="457200"/>
            <a:ext cx="4351338" cy="584200"/>
          </a:xfrm>
          <a:prstGeom prst="rect">
            <a:avLst/>
          </a:prstGeom>
        </p:spPr>
        <p:txBody>
          <a:bodyPr wrap="none">
            <a:spAutoFit/>
          </a:bodyPr>
          <a:lstStyle/>
          <a:p>
            <a:pPr fontAlgn="auto">
              <a:spcBef>
                <a:spcPts val="0"/>
              </a:spcBef>
              <a:spcAft>
                <a:spcPts val="0"/>
              </a:spcAft>
              <a:buFont typeface="Wingdings" pitchFamily="2" charset="2"/>
              <a:buChar char="v"/>
              <a:defRPr/>
            </a:pPr>
            <a:r>
              <a:rPr lang="en-US" sz="3200" b="1" dirty="0">
                <a:solidFill>
                  <a:srgbClr val="2809DF"/>
                </a:solidFill>
                <a:effectLst>
                  <a:outerShdw blurRad="38100" dist="38100" dir="2700000" algn="tl">
                    <a:srgbClr val="000000">
                      <a:alpha val="43137"/>
                    </a:srgbClr>
                  </a:outerShdw>
                </a:effectLst>
                <a:latin typeface="Times New Roman" pitchFamily="18" charset="0"/>
                <a:cs typeface="Times New Roman" pitchFamily="18" charset="0"/>
              </a:rPr>
              <a:t> Areas of observation </a:t>
            </a:r>
          </a:p>
        </p:txBody>
      </p:sp>
      <p:sp>
        <p:nvSpPr>
          <p:cNvPr id="10" name="Rectangle 9">
            <a:extLst>
              <a:ext uri="{FF2B5EF4-FFF2-40B4-BE49-F238E27FC236}">
                <a16:creationId xmlns:a16="http://schemas.microsoft.com/office/drawing/2014/main" id="{4BE4BEC6-48AF-4847-B140-518821F04BDA}"/>
              </a:ext>
            </a:extLst>
          </p:cNvPr>
          <p:cNvSpPr/>
          <p:nvPr/>
        </p:nvSpPr>
        <p:spPr>
          <a:xfrm>
            <a:off x="381000" y="1600200"/>
            <a:ext cx="8153400" cy="5078413"/>
          </a:xfrm>
          <a:prstGeom prst="rect">
            <a:avLst/>
          </a:prstGeom>
        </p:spPr>
        <p:txBody>
          <a:bodyPr>
            <a:spAutoFit/>
          </a:bodyPr>
          <a:lstStyle/>
          <a:p>
            <a:pPr fontAlgn="auto">
              <a:lnSpc>
                <a:spcPct val="150000"/>
              </a:lnSpc>
              <a:spcBef>
                <a:spcPts val="0"/>
              </a:spcBef>
              <a:spcAft>
                <a:spcPts val="0"/>
              </a:spcAft>
              <a:defRPr/>
            </a:pPr>
            <a:r>
              <a:rPr lang="en-US" dirty="0">
                <a:latin typeface="Times New Roman" pitchFamily="18" charset="0"/>
                <a:cs typeface="Times New Roman" pitchFamily="18" charset="0"/>
              </a:rPr>
              <a:t>• </a:t>
            </a:r>
            <a:r>
              <a:rPr lang="en-US" sz="2400" b="1" dirty="0">
                <a:effectLst>
                  <a:outerShdw blurRad="38100" dist="38100" dir="2700000" algn="tl">
                    <a:srgbClr val="000000">
                      <a:alpha val="43137"/>
                    </a:srgbClr>
                  </a:outerShdw>
                </a:effectLst>
                <a:latin typeface="Times New Roman" pitchFamily="18" charset="0"/>
                <a:cs typeface="Times New Roman" pitchFamily="18" charset="0"/>
              </a:rPr>
              <a:t>Personal Hygiene</a:t>
            </a:r>
          </a:p>
          <a:p>
            <a:pPr fontAlgn="auto">
              <a:lnSpc>
                <a:spcPct val="150000"/>
              </a:lnSpc>
              <a:spcBef>
                <a:spcPts val="0"/>
              </a:spcBef>
              <a:spcAft>
                <a:spcPts val="0"/>
              </a:spcAft>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•General behavior of the students</a:t>
            </a:r>
          </a:p>
          <a:p>
            <a:pPr fontAlgn="auto">
              <a:lnSpc>
                <a:spcPct val="150000"/>
              </a:lnSpc>
              <a:spcBef>
                <a:spcPts val="0"/>
              </a:spcBef>
              <a:spcAft>
                <a:spcPts val="0"/>
              </a:spcAft>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•Discipline of the students</a:t>
            </a:r>
          </a:p>
          <a:p>
            <a:pPr fontAlgn="auto">
              <a:lnSpc>
                <a:spcPct val="150000"/>
              </a:lnSpc>
              <a:spcBef>
                <a:spcPts val="0"/>
              </a:spcBef>
              <a:spcAft>
                <a:spcPts val="0"/>
              </a:spcAft>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•Punctuality of the students</a:t>
            </a:r>
          </a:p>
          <a:p>
            <a:pPr fontAlgn="auto">
              <a:lnSpc>
                <a:spcPct val="150000"/>
              </a:lnSpc>
              <a:spcBef>
                <a:spcPts val="0"/>
              </a:spcBef>
              <a:spcAft>
                <a:spcPts val="0"/>
              </a:spcAft>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•Academic Records</a:t>
            </a:r>
          </a:p>
          <a:p>
            <a:pPr fontAlgn="auto">
              <a:lnSpc>
                <a:spcPct val="150000"/>
              </a:lnSpc>
              <a:spcBef>
                <a:spcPts val="0"/>
              </a:spcBef>
              <a:spcAft>
                <a:spcPts val="0"/>
              </a:spcAft>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•Active Participation of the students in different </a:t>
            </a:r>
          </a:p>
          <a:p>
            <a:pPr fontAlgn="auto">
              <a:lnSpc>
                <a:spcPct val="150000"/>
              </a:lnSpc>
              <a:spcBef>
                <a:spcPts val="0"/>
              </a:spcBef>
              <a:spcAft>
                <a:spcPts val="0"/>
              </a:spcAft>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  activities</a:t>
            </a:r>
          </a:p>
          <a:p>
            <a:pPr fontAlgn="auto">
              <a:lnSpc>
                <a:spcPct val="150000"/>
              </a:lnSpc>
              <a:spcBef>
                <a:spcPts val="0"/>
              </a:spcBef>
              <a:spcAft>
                <a:spcPts val="0"/>
              </a:spcAft>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•Absenteeism</a:t>
            </a:r>
          </a:p>
          <a:p>
            <a:pPr fontAlgn="auto">
              <a:lnSpc>
                <a:spcPct val="150000"/>
              </a:lnSpc>
              <a:spcBef>
                <a:spcPts val="0"/>
              </a:spcBef>
              <a:spcAft>
                <a:spcPts val="0"/>
              </a:spcAft>
              <a:defRPr/>
            </a:pPr>
            <a:r>
              <a:rPr lang="en-US" sz="2400" b="1" dirty="0">
                <a:effectLst>
                  <a:outerShdw blurRad="38100" dist="38100" dir="2700000" algn="tl">
                    <a:srgbClr val="000000">
                      <a:alpha val="43137"/>
                    </a:srgbClr>
                  </a:outerShdw>
                </a:effectLst>
                <a:latin typeface="Times New Roman" pitchFamily="18" charset="0"/>
                <a:cs typeface="Times New Roman" pitchFamily="18" charset="0"/>
              </a:rPr>
              <a:t>•Overall Personality Development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6">
            <a:extLst>
              <a:ext uri="{FF2B5EF4-FFF2-40B4-BE49-F238E27FC236}">
                <a16:creationId xmlns:a16="http://schemas.microsoft.com/office/drawing/2014/main" id="{E6751319-21A2-4DDC-9728-6DD7EBA0E4E9}"/>
              </a:ext>
            </a:extLst>
          </p:cNvPr>
          <p:cNvSpPr txBox="1">
            <a:spLocks noChangeArrowheads="1"/>
          </p:cNvSpPr>
          <p:nvPr/>
        </p:nvSpPr>
        <p:spPr bwMode="auto">
          <a:xfrm>
            <a:off x="533400" y="6096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Times New Roman" panose="02020603050405020304" pitchFamily="18" charset="0"/>
              <a:cs typeface="Times New Roman" panose="02020603050405020304" pitchFamily="18" charset="0"/>
            </a:endParaRPr>
          </a:p>
        </p:txBody>
      </p:sp>
      <p:pic>
        <p:nvPicPr>
          <p:cNvPr id="28675" name="Picture 3">
            <a:extLst>
              <a:ext uri="{FF2B5EF4-FFF2-40B4-BE49-F238E27FC236}">
                <a16:creationId xmlns:a16="http://schemas.microsoft.com/office/drawing/2014/main" id="{84EE3524-8620-4655-B289-1117C97480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8" descr="DSC01141.jpg">
            <a:extLst>
              <a:ext uri="{FF2B5EF4-FFF2-40B4-BE49-F238E27FC236}">
                <a16:creationId xmlns:a16="http://schemas.microsoft.com/office/drawing/2014/main" id="{B588B63C-8DF2-4007-88C6-6F2D2F3415D3}"/>
              </a:ext>
            </a:extLst>
          </p:cNvPr>
          <p:cNvPicPr>
            <a:picLocks noChangeAspect="1"/>
          </p:cNvPicPr>
          <p:nvPr/>
        </p:nvPicPr>
        <p:blipFill>
          <a:blip r:embed="rId3">
            <a:extLst>
              <a:ext uri="{28A0092B-C50C-407E-A947-70E740481C1C}">
                <a14:useLocalDpi xmlns:a14="http://schemas.microsoft.com/office/drawing/2010/main" val="0"/>
              </a:ext>
            </a:extLst>
          </a:blip>
          <a:srcRect b="24"/>
          <a:stretch>
            <a:fillRect/>
          </a:stretch>
        </p:blipFill>
        <p:spPr bwMode="auto">
          <a:xfrm>
            <a:off x="0" y="0"/>
            <a:ext cx="2438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a:extLst>
              <a:ext uri="{FF2B5EF4-FFF2-40B4-BE49-F238E27FC236}">
                <a16:creationId xmlns:a16="http://schemas.microsoft.com/office/drawing/2014/main" id="{49D12E81-85B9-4B88-81CA-482E36CE903F}"/>
              </a:ext>
            </a:extLst>
          </p:cNvPr>
          <p:cNvSpPr/>
          <p:nvPr/>
        </p:nvSpPr>
        <p:spPr>
          <a:xfrm>
            <a:off x="2895600" y="457200"/>
            <a:ext cx="5943600" cy="830263"/>
          </a:xfrm>
          <a:prstGeom prst="rect">
            <a:avLst/>
          </a:prstGeom>
        </p:spPr>
        <p:txBody>
          <a:bodyPr>
            <a:spAutoFit/>
          </a:bodyPr>
          <a:lstStyle/>
          <a:p>
            <a:pPr algn="ctr" fontAlgn="auto">
              <a:spcBef>
                <a:spcPts val="0"/>
              </a:spcBef>
              <a:spcAft>
                <a:spcPts val="0"/>
              </a:spcAft>
              <a:defRPr/>
            </a:pP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Hierarchy to be followed for giving </a:t>
            </a:r>
          </a:p>
          <a:p>
            <a:pPr fontAlgn="auto">
              <a:spcBef>
                <a:spcPts val="0"/>
              </a:spcBef>
              <a:spcAft>
                <a:spcPts val="0"/>
              </a:spcAft>
              <a:defRPr/>
            </a:pP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feedback/resolving grievance</a:t>
            </a:r>
            <a:endParaRPr lang="en-US" sz="2400"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8678" name="Picture 2">
            <a:extLst>
              <a:ext uri="{FF2B5EF4-FFF2-40B4-BE49-F238E27FC236}">
                <a16:creationId xmlns:a16="http://schemas.microsoft.com/office/drawing/2014/main" id="{9B410763-1104-41AE-8B83-ED06172DB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26"/>
          <a:stretch>
            <a:fillRect/>
          </a:stretch>
        </p:blipFill>
        <p:spPr bwMode="auto">
          <a:xfrm>
            <a:off x="0" y="1600200"/>
            <a:ext cx="9144000" cy="528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a:extLst>
              <a:ext uri="{FF2B5EF4-FFF2-40B4-BE49-F238E27FC236}">
                <a16:creationId xmlns:a16="http://schemas.microsoft.com/office/drawing/2014/main" id="{B7AEB6AB-AA49-4F05-949D-6BE10F842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C1C72F-100F-4EEA-A56A-20283CB8A4A8}"/>
              </a:ext>
            </a:extLst>
          </p:cNvPr>
          <p:cNvSpPr/>
          <p:nvPr/>
        </p:nvSpPr>
        <p:spPr>
          <a:xfrm>
            <a:off x="288925" y="112713"/>
            <a:ext cx="8610600" cy="5326062"/>
          </a:xfrm>
          <a:prstGeom prst="rect">
            <a:avLst/>
          </a:prstGeom>
        </p:spPr>
        <p:txBody>
          <a:bodyPr>
            <a:spAutoFit/>
          </a:bodyPr>
          <a:lstStyle/>
          <a:p>
            <a:pPr fontAlgn="auto">
              <a:spcBef>
                <a:spcPts val="0"/>
              </a:spcBef>
              <a:spcAft>
                <a:spcPts val="0"/>
              </a:spcAft>
              <a:defRPr/>
            </a:pPr>
            <a:r>
              <a:rPr lang="en-US" sz="28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Specials In JMLZS</a:t>
            </a:r>
          </a:p>
          <a:p>
            <a:pPr fontAlgn="auto">
              <a:spcBef>
                <a:spcPts val="0"/>
              </a:spcBef>
              <a:spcAft>
                <a:spcPts val="0"/>
              </a:spcAft>
              <a:defRPr/>
            </a:pPr>
            <a:endParaRPr lang="en-US" sz="2400" b="1" dirty="0">
              <a:latin typeface="Times New Roman" pitchFamily="18" charset="0"/>
              <a:cs typeface="Times New Roman" pitchFamily="18" charset="0"/>
            </a:endParaRPr>
          </a:p>
          <a:p>
            <a:pPr marL="342900" indent="-342900" fontAlgn="auto">
              <a:spcBef>
                <a:spcPts val="0"/>
              </a:spcBef>
              <a:spcAft>
                <a:spcPts val="0"/>
              </a:spcAft>
              <a:buFontTx/>
              <a:buBlip>
                <a:blip r:embed="rId2"/>
              </a:buBlip>
              <a:defRPr/>
            </a:pPr>
            <a:r>
              <a:rPr lang="en-US" sz="2400" b="1" dirty="0">
                <a:solidFill>
                  <a:srgbClr val="0070C0"/>
                </a:solidFill>
                <a:latin typeface="Times New Roman" pitchFamily="18" charset="0"/>
                <a:cs typeface="Times New Roman" pitchFamily="18" charset="0"/>
              </a:rPr>
              <a:t>Library    </a:t>
            </a:r>
          </a:p>
          <a:p>
            <a:pPr marL="342900" indent="-342900" fontAlgn="auto">
              <a:spcBef>
                <a:spcPts val="0"/>
              </a:spcBef>
              <a:spcAft>
                <a:spcPts val="0"/>
              </a:spcAft>
              <a:buFontTx/>
              <a:buBlip>
                <a:blip r:embed="rId2"/>
              </a:buBlip>
              <a:defRPr/>
            </a:pPr>
            <a:r>
              <a:rPr lang="en-US" sz="2400" b="1" dirty="0">
                <a:solidFill>
                  <a:srgbClr val="7030A0"/>
                </a:solidFill>
                <a:latin typeface="Times New Roman" pitchFamily="18" charset="0"/>
                <a:cs typeface="Times New Roman" pitchFamily="18" charset="0"/>
              </a:rPr>
              <a:t>Art room</a:t>
            </a:r>
            <a:endParaRPr lang="en-US" sz="2400" b="1" dirty="0">
              <a:latin typeface="Times New Roman" pitchFamily="18" charset="0"/>
              <a:cs typeface="Times New Roman" pitchFamily="18" charset="0"/>
            </a:endParaRPr>
          </a:p>
          <a:p>
            <a:pPr marL="342900" indent="-342900" fontAlgn="auto">
              <a:spcBef>
                <a:spcPts val="0"/>
              </a:spcBef>
              <a:spcAft>
                <a:spcPts val="0"/>
              </a:spcAft>
              <a:buFontTx/>
              <a:buBlip>
                <a:blip r:embed="rId2"/>
              </a:buBlip>
              <a:defRPr/>
            </a:pPr>
            <a:r>
              <a:rPr lang="en-US" sz="24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Dance room</a:t>
            </a:r>
          </a:p>
          <a:p>
            <a:pPr marL="342900" indent="-342900" fontAlgn="auto">
              <a:spcBef>
                <a:spcPts val="0"/>
              </a:spcBef>
              <a:spcAft>
                <a:spcPts val="0"/>
              </a:spcAft>
              <a:buFontTx/>
              <a:buBlip>
                <a:blip r:embed="rId2"/>
              </a:buBlip>
              <a:defRPr/>
            </a:pPr>
            <a:r>
              <a:rPr lang="en-US" sz="2400" b="1" dirty="0">
                <a:solidFill>
                  <a:schemeClr val="accent3">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Computer room</a:t>
            </a:r>
          </a:p>
          <a:p>
            <a:pPr marL="342900" indent="-342900" fontAlgn="auto">
              <a:spcBef>
                <a:spcPts val="0"/>
              </a:spcBef>
              <a:spcAft>
                <a:spcPts val="0"/>
              </a:spcAft>
              <a:buFontTx/>
              <a:buBlip>
                <a:blip r:embed="rId2"/>
              </a:buBlip>
              <a:defRPr/>
            </a:pPr>
            <a:r>
              <a:rPr lang="en-US" sz="2400" b="1" dirty="0">
                <a:solidFill>
                  <a:schemeClr val="accent6">
                    <a:lumMod val="50000"/>
                  </a:schemeClr>
                </a:solidFill>
                <a:effectLst>
                  <a:outerShdw blurRad="38100" dist="38100" dir="2700000" algn="tl">
                    <a:srgbClr val="000000">
                      <a:alpha val="43137"/>
                    </a:srgbClr>
                  </a:outerShdw>
                </a:effectLst>
                <a:latin typeface="Times New Roman" pitchFamily="18" charset="0"/>
                <a:cs typeface="Times New Roman" pitchFamily="18" charset="0"/>
              </a:rPr>
              <a:t>Classrooms with IWB</a:t>
            </a:r>
          </a:p>
          <a:p>
            <a:pPr marL="342900" indent="-342900" fontAlgn="auto">
              <a:spcBef>
                <a:spcPts val="0"/>
              </a:spcBef>
              <a:spcAft>
                <a:spcPts val="0"/>
              </a:spcAft>
              <a:buFontTx/>
              <a:buBlip>
                <a:blip r:embed="rId2"/>
              </a:buBlip>
              <a:defRPr/>
            </a:pPr>
            <a:r>
              <a:rPr lang="en-US" sz="2400" b="1" dirty="0">
                <a:latin typeface="Times New Roman" pitchFamily="18" charset="0"/>
                <a:cs typeface="Times New Roman" pitchFamily="18" charset="0"/>
              </a:rPr>
              <a:t>Language Lab</a:t>
            </a:r>
          </a:p>
          <a:p>
            <a:pPr marL="342900" indent="-342900" fontAlgn="auto">
              <a:spcBef>
                <a:spcPts val="0"/>
              </a:spcBef>
              <a:spcAft>
                <a:spcPts val="0"/>
              </a:spcAft>
              <a:buFontTx/>
              <a:buBlip>
                <a:blip r:embed="rId2"/>
              </a:buBlip>
              <a:defRPr/>
            </a:pPr>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Science Labs </a:t>
            </a:r>
            <a:r>
              <a:rPr lang="en-US" sz="2400" b="1" dirty="0">
                <a:latin typeface="Times New Roman" pitchFamily="18" charset="0"/>
                <a:cs typeface="Times New Roman" pitchFamily="18" charset="0"/>
              </a:rPr>
              <a:t> </a:t>
            </a:r>
          </a:p>
          <a:p>
            <a:pPr marL="342900" indent="-342900" fontAlgn="auto">
              <a:spcBef>
                <a:spcPts val="0"/>
              </a:spcBef>
              <a:spcAft>
                <a:spcPts val="0"/>
              </a:spcAft>
              <a:buFontTx/>
              <a:buBlip>
                <a:blip r:embed="rId2"/>
              </a:buBlip>
              <a:defRPr/>
            </a:pPr>
            <a:r>
              <a:rPr lang="en-US" sz="2400" b="1" dirty="0">
                <a:latin typeface="Times New Roman" pitchFamily="18" charset="0"/>
                <a:cs typeface="Times New Roman" pitchFamily="18" charset="0"/>
              </a:rPr>
              <a:t>Sport room  </a:t>
            </a:r>
          </a:p>
          <a:p>
            <a:pPr marL="342900" indent="-342900" fontAlgn="auto">
              <a:spcBef>
                <a:spcPts val="0"/>
              </a:spcBef>
              <a:spcAft>
                <a:spcPts val="0"/>
              </a:spcAft>
              <a:buFontTx/>
              <a:buBlip>
                <a:blip r:embed="rId2"/>
              </a:buBlip>
              <a:defRPr/>
            </a:pPr>
            <a:r>
              <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Math Lab</a:t>
            </a:r>
          </a:p>
          <a:p>
            <a:pPr marL="342900" indent="-342900" fontAlgn="auto">
              <a:spcBef>
                <a:spcPts val="0"/>
              </a:spcBef>
              <a:spcAft>
                <a:spcPts val="0"/>
              </a:spcAft>
              <a:buFontTx/>
              <a:buBlip>
                <a:blip r:embed="rId2"/>
              </a:buBlip>
              <a:defRPr/>
            </a:pPr>
            <a:r>
              <a:rPr lang="en-US" sz="24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Ground </a:t>
            </a:r>
          </a:p>
          <a:p>
            <a:pPr marL="342900" indent="-342900" fontAlgn="auto">
              <a:spcBef>
                <a:spcPts val="0"/>
              </a:spcBef>
              <a:spcAft>
                <a:spcPts val="0"/>
              </a:spcAft>
              <a:buFontTx/>
              <a:buBlip>
                <a:blip r:embed="rId2"/>
              </a:buBlip>
              <a:defRPr/>
            </a:pPr>
            <a:r>
              <a:rPr lang="en-US" sz="2400" b="1" dirty="0">
                <a:solidFill>
                  <a:schemeClr val="accent3"/>
                </a:solidFill>
                <a:effectLst>
                  <a:outerShdw blurRad="38100" dist="38100" dir="2700000" algn="tl">
                    <a:srgbClr val="000000">
                      <a:alpha val="43137"/>
                    </a:srgbClr>
                  </a:outerShdw>
                </a:effectLst>
                <a:latin typeface="Times New Roman" pitchFamily="18" charset="0"/>
                <a:cs typeface="Times New Roman" pitchFamily="18" charset="0"/>
              </a:rPr>
              <a:t>Auditorium</a:t>
            </a:r>
          </a:p>
          <a:p>
            <a:pPr marL="342900" indent="-342900" fontAlgn="auto">
              <a:spcBef>
                <a:spcPts val="0"/>
              </a:spcBef>
              <a:spcAft>
                <a:spcPts val="0"/>
              </a:spcAft>
              <a:buFontTx/>
              <a:buBlip>
                <a:blip r:embed="rId2"/>
              </a:buBlip>
              <a:defRPr/>
            </a:pPr>
            <a:r>
              <a:rPr lang="en-US" sz="2400" b="1" dirty="0">
                <a:solidFill>
                  <a:schemeClr val="accent6">
                    <a:lumMod val="75000"/>
                  </a:schemeClr>
                </a:solidFill>
                <a:effectLst>
                  <a:outerShdw blurRad="38100" dist="38100" dir="2700000" algn="tl">
                    <a:srgbClr val="000000">
                      <a:alpha val="43137"/>
                    </a:srgbClr>
                  </a:outerShdw>
                </a:effectLst>
                <a:latin typeface="Times New Roman" pitchFamily="18" charset="0"/>
                <a:cs typeface="Times New Roman" pitchFamily="18" charset="0"/>
              </a:rPr>
              <a:t>Conference room</a:t>
            </a:r>
          </a:p>
        </p:txBody>
      </p:sp>
      <p:pic>
        <p:nvPicPr>
          <p:cNvPr id="29699" name="Picture 2">
            <a:extLst>
              <a:ext uri="{FF2B5EF4-FFF2-40B4-BE49-F238E27FC236}">
                <a16:creationId xmlns:a16="http://schemas.microsoft.com/office/drawing/2014/main" id="{DD2C21A4-8F6F-421F-993A-FD4E46AA08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850" y="452438"/>
            <a:ext cx="1508125"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3">
            <a:extLst>
              <a:ext uri="{FF2B5EF4-FFF2-40B4-BE49-F238E27FC236}">
                <a16:creationId xmlns:a16="http://schemas.microsoft.com/office/drawing/2014/main" id="{42133549-ED36-4E04-B5F2-95271B1AC1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4163" y="2546350"/>
            <a:ext cx="1951037"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5">
            <a:extLst>
              <a:ext uri="{FF2B5EF4-FFF2-40B4-BE49-F238E27FC236}">
                <a16:creationId xmlns:a16="http://schemas.microsoft.com/office/drawing/2014/main" id="{6E5FC6A0-DC65-413D-8F1B-32F9DBC97C2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8750" y="2393950"/>
            <a:ext cx="2390775" cy="179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6">
            <a:extLst>
              <a:ext uri="{FF2B5EF4-FFF2-40B4-BE49-F238E27FC236}">
                <a16:creationId xmlns:a16="http://schemas.microsoft.com/office/drawing/2014/main" id="{2AFE2261-BCFE-4A5A-A62F-D5B4D74B0B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88175" y="304800"/>
            <a:ext cx="1911350"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Picture 7">
            <a:extLst>
              <a:ext uri="{FF2B5EF4-FFF2-40B4-BE49-F238E27FC236}">
                <a16:creationId xmlns:a16="http://schemas.microsoft.com/office/drawing/2014/main" id="{32395AA5-7C75-48F1-8DEF-9086B21532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76850" y="4579938"/>
            <a:ext cx="163512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Picture 8">
            <a:extLst>
              <a:ext uri="{FF2B5EF4-FFF2-40B4-BE49-F238E27FC236}">
                <a16:creationId xmlns:a16="http://schemas.microsoft.com/office/drawing/2014/main" id="{B38C86BA-DCC8-4FA6-BA28-9776603B435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46913" y="4522788"/>
            <a:ext cx="1912937" cy="183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9">
            <a:extLst>
              <a:ext uri="{FF2B5EF4-FFF2-40B4-BE49-F238E27FC236}">
                <a16:creationId xmlns:a16="http://schemas.microsoft.com/office/drawing/2014/main" id="{CC12D745-6162-4C7D-B42A-D0D33288F76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86188" y="304800"/>
            <a:ext cx="1617662" cy="209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10">
            <a:extLst>
              <a:ext uri="{FF2B5EF4-FFF2-40B4-BE49-F238E27FC236}">
                <a16:creationId xmlns:a16="http://schemas.microsoft.com/office/drawing/2014/main" id="{2EDB07FA-9740-48EB-8B70-0F643D4D73F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b="-11"/>
          <a:stretch>
            <a:fillRect/>
          </a:stretch>
        </p:blipFill>
        <p:spPr bwMode="auto">
          <a:xfrm>
            <a:off x="3313113" y="4579938"/>
            <a:ext cx="1914525" cy="2065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94B2F-1154-44C2-BE79-9A6E04EB2B9F}"/>
              </a:ext>
            </a:extLst>
          </p:cNvPr>
          <p:cNvSpPr>
            <a:spLocks noGrp="1"/>
          </p:cNvSpPr>
          <p:nvPr>
            <p:ph type="title"/>
          </p:nvPr>
        </p:nvSpPr>
        <p:spPr>
          <a:xfrm>
            <a:off x="683568" y="365760"/>
            <a:ext cx="7660332" cy="548640"/>
          </a:xfrm>
        </p:spPr>
        <p:txBody>
          <a:bodyPr>
            <a:normAutofit fontScale="90000"/>
          </a:bodyPr>
          <a:lstStyle/>
          <a:p>
            <a:pPr algn="ctr" eaLnBrk="1" fontAlgn="auto" hangingPunct="1">
              <a:spcAft>
                <a:spcPts val="0"/>
              </a:spcAft>
              <a:defRPr/>
            </a:pPr>
            <a:r>
              <a:rPr lang="en-IN" dirty="0">
                <a:latin typeface="Algerian" panose="04020705040A02060702" pitchFamily="82" charset="0"/>
              </a:rPr>
              <a:t>School Infrastructure</a:t>
            </a:r>
          </a:p>
        </p:txBody>
      </p:sp>
      <p:pic>
        <p:nvPicPr>
          <p:cNvPr id="3074" name="Picture 2">
            <a:extLst>
              <a:ext uri="{FF2B5EF4-FFF2-40B4-BE49-F238E27FC236}">
                <a16:creationId xmlns:a16="http://schemas.microsoft.com/office/drawing/2014/main" id="{09297678-C0C3-4866-B36A-CC7124F1CE4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85913" y="3725863"/>
            <a:ext cx="4022725" cy="2312987"/>
          </a:xfrm>
        </p:spPr>
      </p:pic>
      <p:pic>
        <p:nvPicPr>
          <p:cNvPr id="3" name="Picture 2">
            <a:extLst>
              <a:ext uri="{FF2B5EF4-FFF2-40B4-BE49-F238E27FC236}">
                <a16:creationId xmlns:a16="http://schemas.microsoft.com/office/drawing/2014/main" id="{DEE73F45-7ECC-43A2-A57D-755B9FEECC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004888"/>
            <a:ext cx="2090737" cy="262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a:extLst>
              <a:ext uri="{FF2B5EF4-FFF2-40B4-BE49-F238E27FC236}">
                <a16:creationId xmlns:a16="http://schemas.microsoft.com/office/drawing/2014/main" id="{97B0FD42-7115-4701-8F57-BF5F8C35DAA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1162050"/>
            <a:ext cx="2951162" cy="234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4">
            <a:extLst>
              <a:ext uri="{FF2B5EF4-FFF2-40B4-BE49-F238E27FC236}">
                <a16:creationId xmlns:a16="http://schemas.microsoft.com/office/drawing/2014/main" id="{C7F2D889-6D3E-4277-867F-FC15A708A4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525" y="1138238"/>
            <a:ext cx="2776538" cy="224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5">
            <a:extLst>
              <a:ext uri="{FF2B5EF4-FFF2-40B4-BE49-F238E27FC236}">
                <a16:creationId xmlns:a16="http://schemas.microsoft.com/office/drawing/2014/main" id="{A4265C8B-0C6D-4C59-85CD-9334F22322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15025" y="3716338"/>
            <a:ext cx="2852738" cy="232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2">
            <a:extLst>
              <a:ext uri="{FF2B5EF4-FFF2-40B4-BE49-F238E27FC236}">
                <a16:creationId xmlns:a16="http://schemas.microsoft.com/office/drawing/2014/main" id="{5A7C9934-F8EF-4C52-977A-9F33DA2C16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0175" y="230188"/>
            <a:ext cx="118903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2" descr="Fit India Logo Png - Fit India Logos, Transparent Png - kindpng">
            <a:extLst>
              <a:ext uri="{FF2B5EF4-FFF2-40B4-BE49-F238E27FC236}">
                <a16:creationId xmlns:a16="http://schemas.microsoft.com/office/drawing/2014/main" id="{096AC157-09AF-4ABC-9613-693B7CDFD5B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1000"/>
                                        <p:tgtEl>
                                          <p:spTgt spid="3075"/>
                                        </p:tgtEl>
                                      </p:cBhvr>
                                    </p:animEffect>
                                    <p:anim calcmode="lin" valueType="num">
                                      <p:cBhvr>
                                        <p:cTn id="13" dur="1000" fill="hold"/>
                                        <p:tgtEl>
                                          <p:spTgt spid="3075"/>
                                        </p:tgtEl>
                                        <p:attrNameLst>
                                          <p:attrName>ppt_x</p:attrName>
                                        </p:attrNameLst>
                                      </p:cBhvr>
                                      <p:tavLst>
                                        <p:tav tm="0">
                                          <p:val>
                                            <p:strVal val="#ppt_x"/>
                                          </p:val>
                                        </p:tav>
                                        <p:tav tm="100000">
                                          <p:val>
                                            <p:strVal val="#ppt_x"/>
                                          </p:val>
                                        </p:tav>
                                      </p:tavLst>
                                    </p:anim>
                                    <p:anim calcmode="lin" valueType="num">
                                      <p:cBhvr>
                                        <p:cTn id="14" dur="1000" fill="hold"/>
                                        <p:tgtEl>
                                          <p:spTgt spid="3075"/>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6" presetClass="entr" presetSubtype="21"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Effect transition="in" filter="barn(inVertical)">
                                      <p:cBhvr>
                                        <p:cTn id="19" dur="500"/>
                                        <p:tgtEl>
                                          <p:spTgt spid="307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nodeType="clickEffect">
                                  <p:stCondLst>
                                    <p:cond delay="0"/>
                                  </p:stCondLst>
                                  <p:childTnLst>
                                    <p:set>
                                      <p:cBhvr>
                                        <p:cTn id="23" dur="1" fill="hold">
                                          <p:stCondLst>
                                            <p:cond delay="0"/>
                                          </p:stCondLst>
                                        </p:cTn>
                                        <p:tgtEl>
                                          <p:spTgt spid="3074"/>
                                        </p:tgtEl>
                                        <p:attrNameLst>
                                          <p:attrName>style.visibility</p:attrName>
                                        </p:attrNameLst>
                                      </p:cBhvr>
                                      <p:to>
                                        <p:strVal val="visible"/>
                                      </p:to>
                                    </p:set>
                                    <p:animEffect transition="in" filter="barn(inVertical)">
                                      <p:cBhvr>
                                        <p:cTn id="24" dur="500"/>
                                        <p:tgtEl>
                                          <p:spTgt spid="307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3077"/>
                                        </p:tgtEl>
                                        <p:attrNameLst>
                                          <p:attrName>style.visibility</p:attrName>
                                        </p:attrNameLst>
                                      </p:cBhvr>
                                      <p:to>
                                        <p:strVal val="visible"/>
                                      </p:to>
                                    </p:set>
                                    <p:animEffect transition="in" filter="fade">
                                      <p:cBhvr>
                                        <p:cTn id="29" dur="5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3C74E2-D775-4861-8D3C-854C3023495E}"/>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School Infrastructure</a:t>
            </a:r>
          </a:p>
        </p:txBody>
      </p:sp>
      <p:pic>
        <p:nvPicPr>
          <p:cNvPr id="31747" name="Picture 2">
            <a:extLst>
              <a:ext uri="{FF2B5EF4-FFF2-40B4-BE49-F238E27FC236}">
                <a16:creationId xmlns:a16="http://schemas.microsoft.com/office/drawing/2014/main" id="{1BC8A593-1F89-4CD3-9952-C940D3C91E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4938" y="1050925"/>
            <a:ext cx="3019425" cy="2449513"/>
          </a:xfrm>
        </p:spPr>
      </p:pic>
      <p:pic>
        <p:nvPicPr>
          <p:cNvPr id="31748" name="Picture 3">
            <a:extLst>
              <a:ext uri="{FF2B5EF4-FFF2-40B4-BE49-F238E27FC236}">
                <a16:creationId xmlns:a16="http://schemas.microsoft.com/office/drawing/2014/main" id="{F3AA1889-1CF0-4712-B67E-CF1893448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8213" y="1050925"/>
            <a:ext cx="2960687"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a:extLst>
              <a:ext uri="{FF2B5EF4-FFF2-40B4-BE49-F238E27FC236}">
                <a16:creationId xmlns:a16="http://schemas.microsoft.com/office/drawing/2014/main" id="{3F97A134-DE01-483B-86C1-1953C6D2E07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115888"/>
            <a:ext cx="1189037"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2">
            <a:extLst>
              <a:ext uri="{FF2B5EF4-FFF2-40B4-BE49-F238E27FC236}">
                <a16:creationId xmlns:a16="http://schemas.microsoft.com/office/drawing/2014/main" id="{30D39014-E462-4EEC-9244-6939AA7BC1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4900" y="4030663"/>
            <a:ext cx="3044825"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Box 2">
            <a:extLst>
              <a:ext uri="{FF2B5EF4-FFF2-40B4-BE49-F238E27FC236}">
                <a16:creationId xmlns:a16="http://schemas.microsoft.com/office/drawing/2014/main" id="{2C7B451E-70D6-4F55-82C3-0967C545DCE7}"/>
              </a:ext>
            </a:extLst>
          </p:cNvPr>
          <p:cNvSpPr txBox="1">
            <a:spLocks noChangeArrowheads="1"/>
          </p:cNvSpPr>
          <p:nvPr/>
        </p:nvSpPr>
        <p:spPr bwMode="auto">
          <a:xfrm>
            <a:off x="5219700" y="6137275"/>
            <a:ext cx="20161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b="1">
                <a:latin typeface="Calibri" panose="020F0502020204030204" pitchFamily="34" charset="0"/>
              </a:rPr>
              <a:t>Language lab</a:t>
            </a:r>
          </a:p>
        </p:txBody>
      </p:sp>
      <p:pic>
        <p:nvPicPr>
          <p:cNvPr id="31752" name="Picture 3">
            <a:extLst>
              <a:ext uri="{FF2B5EF4-FFF2-40B4-BE49-F238E27FC236}">
                <a16:creationId xmlns:a16="http://schemas.microsoft.com/office/drawing/2014/main" id="{693E49A8-A41C-4DD6-8A1C-3DBBFA2A401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3850" y="4005263"/>
            <a:ext cx="283051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Box 3">
            <a:extLst>
              <a:ext uri="{FF2B5EF4-FFF2-40B4-BE49-F238E27FC236}">
                <a16:creationId xmlns:a16="http://schemas.microsoft.com/office/drawing/2014/main" id="{8E52AAC3-F6A8-4D50-A05A-8934288CCC71}"/>
              </a:ext>
            </a:extLst>
          </p:cNvPr>
          <p:cNvSpPr txBox="1">
            <a:spLocks noChangeArrowheads="1"/>
          </p:cNvSpPr>
          <p:nvPr/>
        </p:nvSpPr>
        <p:spPr bwMode="auto">
          <a:xfrm>
            <a:off x="611188" y="6199188"/>
            <a:ext cx="216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b="1">
                <a:latin typeface="Calibri" panose="020F0502020204030204" pitchFamily="34" charset="0"/>
              </a:rPr>
              <a:t>Math lab</a:t>
            </a:r>
          </a:p>
        </p:txBody>
      </p:sp>
      <p:pic>
        <p:nvPicPr>
          <p:cNvPr id="31754" name="Picture 2" descr="Fit India Logo Png - Fit India Logos, Transparent Png - kindpng">
            <a:extLst>
              <a:ext uri="{FF2B5EF4-FFF2-40B4-BE49-F238E27FC236}">
                <a16:creationId xmlns:a16="http://schemas.microsoft.com/office/drawing/2014/main" id="{88C44457-5C93-46C1-BB63-B8DAEDC11A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FDE1494-ED11-49C3-986D-0BBBC7EE0CEE}"/>
              </a:ext>
            </a:extLst>
          </p:cNvPr>
          <p:cNvSpPr/>
          <p:nvPr/>
        </p:nvSpPr>
        <p:spPr>
          <a:xfrm>
            <a:off x="914400" y="0"/>
            <a:ext cx="7488118" cy="630942"/>
          </a:xfrm>
          <a:prstGeom prst="rect">
            <a:avLst/>
          </a:prstGeom>
          <a:noFill/>
        </p:spPr>
        <p:txBody>
          <a:bodyPr>
            <a:spAutoFit/>
          </a:bodyPr>
          <a:lstStyle/>
          <a:p>
            <a:pPr algn="ctr" fontAlgn="auto">
              <a:spcBef>
                <a:spcPts val="0"/>
              </a:spcBef>
              <a:spcAft>
                <a:spcPts val="0"/>
              </a:spcAft>
              <a:defRPr/>
            </a:pPr>
            <a:r>
              <a:rPr lang="en-US" sz="3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anose="04020705040A02060702" pitchFamily="82" charset="0"/>
                <a:cs typeface="+mn-cs"/>
              </a:rPr>
              <a:t>Parents On Campus policy</a:t>
            </a:r>
          </a:p>
        </p:txBody>
      </p:sp>
      <p:pic>
        <p:nvPicPr>
          <p:cNvPr id="32771" name="Picture 3">
            <a:extLst>
              <a:ext uri="{FF2B5EF4-FFF2-40B4-BE49-F238E27FC236}">
                <a16:creationId xmlns:a16="http://schemas.microsoft.com/office/drawing/2014/main" id="{122F3F3F-FFE3-4CE5-8C89-D3E1BD4D69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38" y="47625"/>
            <a:ext cx="11096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a:extLst>
              <a:ext uri="{FF2B5EF4-FFF2-40B4-BE49-F238E27FC236}">
                <a16:creationId xmlns:a16="http://schemas.microsoft.com/office/drawing/2014/main" id="{30BE6933-8320-4D57-8079-13A6DFA1C4AF}"/>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a:cs typeface="Times New Roman"/>
              </a:rPr>
              <a:t>© </a:t>
            </a:r>
            <a:r>
              <a:rPr lang="en-US" sz="1050" b="1" spc="13" dirty="0">
                <a:solidFill>
                  <a:schemeClr val="tx1"/>
                </a:solidFill>
                <a:latin typeface="Times New Roman"/>
                <a:cs typeface="Times New Roman"/>
              </a:rPr>
              <a:t>Jindal Mount </a:t>
            </a:r>
            <a:r>
              <a:rPr lang="en-US" sz="1050" b="1" spc="13" dirty="0" err="1">
                <a:solidFill>
                  <a:schemeClr val="tx1"/>
                </a:solidFill>
                <a:latin typeface="Times New Roman"/>
                <a:cs typeface="Times New Roman"/>
              </a:rPr>
              <a:t>Litera</a:t>
            </a:r>
            <a:r>
              <a:rPr lang="en-US" sz="1050" b="1" spc="13" dirty="0">
                <a:solidFill>
                  <a:schemeClr val="tx1"/>
                </a:solidFill>
                <a:latin typeface="Times New Roman"/>
                <a:cs typeface="Times New Roman"/>
              </a:rPr>
              <a:t> Zee School, </a:t>
            </a:r>
            <a:r>
              <a:rPr lang="en-US" sz="1050" b="1" spc="13" dirty="0" err="1">
                <a:solidFill>
                  <a:schemeClr val="tx1"/>
                </a:solidFill>
                <a:latin typeface="Times New Roman"/>
                <a:cs typeface="Times New Roman"/>
              </a:rPr>
              <a:t>Sukeli</a:t>
            </a:r>
            <a:r>
              <a:rPr sz="1050" b="1" spc="13" dirty="0">
                <a:solidFill>
                  <a:schemeClr val="tx1"/>
                </a:solidFill>
                <a:latin typeface="Times New Roman"/>
                <a:cs typeface="Times New Roman"/>
              </a:rPr>
              <a:t>.</a:t>
            </a:r>
            <a:endParaRPr sz="1050" dirty="0">
              <a:solidFill>
                <a:schemeClr val="tx1"/>
              </a:solidFill>
              <a:latin typeface="Times New Roman"/>
              <a:cs typeface="Times New Roman"/>
            </a:endParaRPr>
          </a:p>
        </p:txBody>
      </p:sp>
      <p:sp>
        <p:nvSpPr>
          <p:cNvPr id="32773" name="AutoShape 4" descr="Image result for holistic development of student parents school teacher">
            <a:extLst>
              <a:ext uri="{FF2B5EF4-FFF2-40B4-BE49-F238E27FC236}">
                <a16:creationId xmlns:a16="http://schemas.microsoft.com/office/drawing/2014/main" id="{03D9A221-7734-4107-B882-4B1A9EFF45BB}"/>
              </a:ext>
            </a:extLst>
          </p:cNvPr>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hi-IN" altLang="en-US">
              <a:latin typeface="Franklin Gothic Book" panose="020B0503020102020204" pitchFamily="34" charset="0"/>
              <a:cs typeface="Mangal" panose="02040503050203030202" pitchFamily="18" charset="0"/>
            </a:endParaRPr>
          </a:p>
        </p:txBody>
      </p:sp>
      <p:pic>
        <p:nvPicPr>
          <p:cNvPr id="32774" name="Picture 5">
            <a:extLst>
              <a:ext uri="{FF2B5EF4-FFF2-40B4-BE49-F238E27FC236}">
                <a16:creationId xmlns:a16="http://schemas.microsoft.com/office/drawing/2014/main" id="{6A986A53-24A6-4CDF-A177-96010E015B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947738"/>
            <a:ext cx="3025775"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a:extLst>
              <a:ext uri="{FF2B5EF4-FFF2-40B4-BE49-F238E27FC236}">
                <a16:creationId xmlns:a16="http://schemas.microsoft.com/office/drawing/2014/main" id="{06472133-1C53-4C4B-A1E4-F07F9535FDD0}"/>
              </a:ext>
            </a:extLst>
          </p:cNvPr>
          <p:cNvSpPr>
            <a:spLocks noChangeArrowheads="1"/>
          </p:cNvSpPr>
          <p:nvPr/>
        </p:nvSpPr>
        <p:spPr bwMode="auto">
          <a:xfrm>
            <a:off x="588963" y="947738"/>
            <a:ext cx="5659437" cy="535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Ø"/>
            </a:pPr>
            <a:r>
              <a:rPr lang="en-US" altLang="en-US">
                <a:latin typeface="Times New Roman" panose="02020603050405020304" pitchFamily="18" charset="0"/>
                <a:cs typeface="Times New Roman" panose="02020603050405020304" pitchFamily="18" charset="0"/>
              </a:rPr>
              <a:t>We strongly believe that Holistic Development of students is based on 4 pillars Student, Parent, Teacher and School.</a:t>
            </a:r>
          </a:p>
          <a:p>
            <a:pPr eaLnBrk="1" hangingPunct="1">
              <a:buFont typeface="Wingdings" panose="05000000000000000000" pitchFamily="2" charset="2"/>
              <a:buChar char="Ø"/>
            </a:pPr>
            <a:endParaRPr lang="en-US" altLang="en-US">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a:latin typeface="Times New Roman" panose="02020603050405020304" pitchFamily="18" charset="0"/>
                <a:cs typeface="Times New Roman" panose="02020603050405020304" pitchFamily="18" charset="0"/>
              </a:rPr>
              <a:t>To further strengthen the bond of all stake holders, we hereby, introduce the “Parent On Campus” policy.</a:t>
            </a:r>
          </a:p>
          <a:p>
            <a:pPr eaLnBrk="1" hangingPunct="1">
              <a:buFont typeface="Wingdings" panose="05000000000000000000" pitchFamily="2" charset="2"/>
              <a:buChar char="Ø"/>
            </a:pPr>
            <a:endParaRPr lang="en-US" altLang="en-US">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a:latin typeface="Times New Roman" panose="02020603050405020304" pitchFamily="18" charset="0"/>
                <a:cs typeface="Times New Roman" panose="02020603050405020304" pitchFamily="18" charset="0"/>
              </a:rPr>
              <a:t>In short, Everyday one parent present in the school campus before the start of the school till the end of the school. </a:t>
            </a:r>
          </a:p>
          <a:p>
            <a:pPr eaLnBrk="1" hangingPunct="1">
              <a:buFont typeface="Wingdings" panose="05000000000000000000" pitchFamily="2" charset="2"/>
              <a:buChar char="Ø"/>
            </a:pPr>
            <a:endParaRPr lang="en-US" altLang="en-US">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a:latin typeface="Times New Roman" panose="02020603050405020304" pitchFamily="18" charset="0"/>
                <a:cs typeface="Times New Roman" panose="02020603050405020304" pitchFamily="18" charset="0"/>
              </a:rPr>
              <a:t>This will not only enhance the trust between parents and school but will prove to be an important step towards fostering a relationship of confidence.</a:t>
            </a:r>
          </a:p>
          <a:p>
            <a:pPr eaLnBrk="1" hangingPunct="1">
              <a:buFont typeface="Wingdings" panose="05000000000000000000" pitchFamily="2" charset="2"/>
              <a:buChar char="Ø"/>
            </a:pPr>
            <a:endParaRPr lang="en-US" altLang="en-US">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US" altLang="en-US">
                <a:latin typeface="Times New Roman" panose="02020603050405020304" pitchFamily="18" charset="0"/>
                <a:cs typeface="Times New Roman" panose="02020603050405020304" pitchFamily="18" charset="0"/>
              </a:rPr>
              <a:t>This is an effort to supplement and re-enforce our commitment to provide Safe and Secure Environment and to make parents as Partners in our endeavor of imparting Holistic Quality Education</a:t>
            </a:r>
            <a:r>
              <a:rPr lang="en-US" altLang="en-US" sz="1600">
                <a:latin typeface="Times New Roman" panose="02020603050405020304" pitchFamily="18" charset="0"/>
                <a:cs typeface="Times New Roman" panose="02020603050405020304" pitchFamily="18" charset="0"/>
              </a:rPr>
              <a:t>.</a:t>
            </a:r>
          </a:p>
        </p:txBody>
      </p:sp>
      <p:pic>
        <p:nvPicPr>
          <p:cNvPr id="32776" name="Picture 2" descr="Fit India Logo Png - Fit India Logos, Transparent Png - kindpng">
            <a:extLst>
              <a:ext uri="{FF2B5EF4-FFF2-40B4-BE49-F238E27FC236}">
                <a16:creationId xmlns:a16="http://schemas.microsoft.com/office/drawing/2014/main" id="{D0000FA1-9801-4452-B2C9-A96A072F98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10"/>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B0E4C-6498-4865-9ADB-AEEE241DAB18}"/>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School uniform </a:t>
            </a:r>
          </a:p>
        </p:txBody>
      </p:sp>
      <p:sp>
        <p:nvSpPr>
          <p:cNvPr id="33795" name="Content Placeholder 2">
            <a:extLst>
              <a:ext uri="{FF2B5EF4-FFF2-40B4-BE49-F238E27FC236}">
                <a16:creationId xmlns:a16="http://schemas.microsoft.com/office/drawing/2014/main" id="{90E9CBD5-FF5A-45A3-AE88-5385D69B59FE}"/>
              </a:ext>
            </a:extLst>
          </p:cNvPr>
          <p:cNvSpPr>
            <a:spLocks noGrp="1"/>
          </p:cNvSpPr>
          <p:nvPr>
            <p:ph idx="1"/>
          </p:nvPr>
        </p:nvSpPr>
        <p:spPr/>
        <p:txBody>
          <a:bodyPr/>
          <a:lstStyle/>
          <a:p>
            <a:pPr algn="just"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Girls’ skirt should be up to knee length.</a:t>
            </a:r>
          </a:p>
          <a:p>
            <a:pPr algn="just"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Boys’ shirt is required to be tucked into the pants at all times. </a:t>
            </a:r>
          </a:p>
          <a:p>
            <a:pPr algn="just"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 Girls’ shirt are to be as prescribed in the Dress Code and should be worn, extending at least 6” below the waist.</a:t>
            </a:r>
          </a:p>
          <a:p>
            <a:pPr algn="just"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Sports uniform to be worn by all students on every Wednesday and Friday.</a:t>
            </a:r>
          </a:p>
          <a:p>
            <a:pPr algn="just" eaLnBrk="1" hangingPunct="1">
              <a:buFont typeface="Wingdings" panose="05000000000000000000" pitchFamily="2" charset="2"/>
              <a:buChar char="Ø"/>
            </a:pPr>
            <a:endParaRPr lang="en-IN" altLang="en-US" sz="2400">
              <a:latin typeface="Times New Roman" panose="02020603050405020304" pitchFamily="18" charset="0"/>
              <a:cs typeface="Times New Roman" panose="02020603050405020304" pitchFamily="18" charset="0"/>
            </a:endParaRPr>
          </a:p>
          <a:p>
            <a:pPr algn="just" eaLnBrk="1" hangingPunct="1">
              <a:buFont typeface="Wingdings" panose="05000000000000000000" pitchFamily="2" charset="2"/>
              <a:buChar char="Ø"/>
            </a:pPr>
            <a:endParaRPr lang="en-IN" altLang="en-US" sz="2400">
              <a:latin typeface="Times New Roman" panose="02020603050405020304" pitchFamily="18" charset="0"/>
              <a:cs typeface="Times New Roman" panose="02020603050405020304" pitchFamily="18" charset="0"/>
            </a:endParaRPr>
          </a:p>
        </p:txBody>
      </p:sp>
      <p:pic>
        <p:nvPicPr>
          <p:cNvPr id="33796" name="Picture 2" descr="C:\Users\viceprincipal\Desktop\orientation\Photos Used\1-min.png">
            <a:extLst>
              <a:ext uri="{FF2B5EF4-FFF2-40B4-BE49-F238E27FC236}">
                <a16:creationId xmlns:a16="http://schemas.microsoft.com/office/drawing/2014/main" id="{A995CA11-C9F0-405A-AA17-B0C52F7F4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4250" y="4365625"/>
            <a:ext cx="2387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a:extLst>
              <a:ext uri="{FF2B5EF4-FFF2-40B4-BE49-F238E27FC236}">
                <a16:creationId xmlns:a16="http://schemas.microsoft.com/office/drawing/2014/main" id="{A287D0A1-2899-4C8F-8D17-110D3BEF23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1189038"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Picture 2" descr="C:\Users\viceprincipal\Downloads\IMG-20190522-WA0012.jpg">
            <a:extLst>
              <a:ext uri="{FF2B5EF4-FFF2-40B4-BE49-F238E27FC236}">
                <a16:creationId xmlns:a16="http://schemas.microsoft.com/office/drawing/2014/main" id="{B9AD605D-3E59-4A97-ADA0-F3ED87B47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4652963"/>
            <a:ext cx="2687638" cy="151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2">
            <a:extLst>
              <a:ext uri="{FF2B5EF4-FFF2-40B4-BE49-F238E27FC236}">
                <a16:creationId xmlns:a16="http://schemas.microsoft.com/office/drawing/2014/main" id="{E4BADC4E-E0BC-412C-B5FD-30F4D2031B0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4387850"/>
            <a:ext cx="1762125"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2" descr="Fit India Logo Png - Fit India Logos, Transparent Png - kindpng">
            <a:extLst>
              <a:ext uri="{FF2B5EF4-FFF2-40B4-BE49-F238E27FC236}">
                <a16:creationId xmlns:a16="http://schemas.microsoft.com/office/drawing/2014/main" id="{8956C5EB-A81B-4BE4-BB07-F63A56AC33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9F502-C52D-4F38-AA80-1AD30DF9D039}"/>
              </a:ext>
            </a:extLst>
          </p:cNvPr>
          <p:cNvSpPr>
            <a:spLocks noGrp="1"/>
          </p:cNvSpPr>
          <p:nvPr>
            <p:ph type="title"/>
          </p:nvPr>
        </p:nvSpPr>
        <p:spPr/>
        <p:txBody>
          <a:bodyPr/>
          <a:lstStyle/>
          <a:p>
            <a:pPr algn="ctr" eaLnBrk="1" fontAlgn="auto" hangingPunct="1">
              <a:spcAft>
                <a:spcPts val="0"/>
              </a:spcAft>
              <a:defRPr/>
            </a:pPr>
            <a:r>
              <a:rPr lang="en-IN" dirty="0">
                <a:latin typeface="Times New Roman" pitchFamily="18" charset="0"/>
                <a:cs typeface="Times New Roman" pitchFamily="18" charset="0"/>
              </a:rPr>
              <a:t>School timings for students</a:t>
            </a:r>
          </a:p>
        </p:txBody>
      </p:sp>
      <p:sp>
        <p:nvSpPr>
          <p:cNvPr id="34819" name="Content Placeholder 2">
            <a:extLst>
              <a:ext uri="{FF2B5EF4-FFF2-40B4-BE49-F238E27FC236}">
                <a16:creationId xmlns:a16="http://schemas.microsoft.com/office/drawing/2014/main" id="{97077673-76AE-41E9-B236-7876DD8D4EA1}"/>
              </a:ext>
            </a:extLst>
          </p:cNvPr>
          <p:cNvSpPr>
            <a:spLocks noGrp="1"/>
          </p:cNvSpPr>
          <p:nvPr>
            <p:ph idx="1"/>
          </p:nvPr>
        </p:nvSpPr>
        <p:spPr/>
        <p:txBody>
          <a:bodyPr/>
          <a:lstStyle/>
          <a:p>
            <a:pPr eaLnBrk="1" hangingPunct="1"/>
            <a:r>
              <a:rPr lang="en-IN" altLang="en-US" sz="2800">
                <a:latin typeface="Times New Roman" panose="02020603050405020304" pitchFamily="18" charset="0"/>
                <a:cs typeface="Times New Roman" panose="02020603050405020304" pitchFamily="18" charset="0"/>
              </a:rPr>
              <a:t>Reporting Time:9:00 a.m. sharp.</a:t>
            </a:r>
          </a:p>
          <a:p>
            <a:pPr eaLnBrk="1" hangingPunct="1"/>
            <a:r>
              <a:rPr lang="en-IN" altLang="en-US" sz="2800">
                <a:latin typeface="Times New Roman" panose="02020603050405020304" pitchFamily="18" charset="0"/>
                <a:cs typeface="Times New Roman" panose="02020603050405020304" pitchFamily="18" charset="0"/>
              </a:rPr>
              <a:t>Dispersal Time:2:10p.m. sharp.</a:t>
            </a:r>
          </a:p>
          <a:p>
            <a:pPr eaLnBrk="1" hangingPunct="1"/>
            <a:r>
              <a:rPr lang="en-IN" altLang="en-US" sz="2800">
                <a:latin typeface="Times New Roman" panose="02020603050405020304" pitchFamily="18" charset="0"/>
                <a:cs typeface="Times New Roman" panose="02020603050405020304" pitchFamily="18" charset="0"/>
              </a:rPr>
              <a:t>Every  2</a:t>
            </a:r>
            <a:r>
              <a:rPr lang="en-IN" altLang="en-US" sz="2800" baseline="30000">
                <a:latin typeface="Times New Roman" panose="02020603050405020304" pitchFamily="18" charset="0"/>
                <a:cs typeface="Times New Roman" panose="02020603050405020304" pitchFamily="18" charset="0"/>
              </a:rPr>
              <a:t>nd</a:t>
            </a:r>
            <a:r>
              <a:rPr lang="en-IN" altLang="en-US" sz="2800">
                <a:latin typeface="Times New Roman" panose="02020603050405020304" pitchFamily="18" charset="0"/>
                <a:cs typeface="Times New Roman" panose="02020603050405020304" pitchFamily="18" charset="0"/>
              </a:rPr>
              <a:t>  and 4</a:t>
            </a:r>
            <a:r>
              <a:rPr lang="en-IN" altLang="en-US" sz="2800" baseline="30000">
                <a:latin typeface="Times New Roman" panose="02020603050405020304" pitchFamily="18" charset="0"/>
                <a:cs typeface="Times New Roman" panose="02020603050405020304" pitchFamily="18" charset="0"/>
              </a:rPr>
              <a:t>th</a:t>
            </a:r>
            <a:r>
              <a:rPr lang="en-IN" altLang="en-US" sz="2800">
                <a:latin typeface="Times New Roman" panose="02020603050405020304" pitchFamily="18" charset="0"/>
                <a:cs typeface="Times New Roman" panose="02020603050405020304" pitchFamily="18" charset="0"/>
              </a:rPr>
              <a:t>  Saturdays are working for all students attending school is mandatory.</a:t>
            </a:r>
          </a:p>
          <a:p>
            <a:pPr eaLnBrk="1" hangingPunct="1"/>
            <a:endParaRPr lang="en-IN" altLang="en-US" sz="2800">
              <a:latin typeface="Times New Roman" panose="02020603050405020304" pitchFamily="18" charset="0"/>
              <a:cs typeface="Times New Roman" panose="02020603050405020304" pitchFamily="18" charset="0"/>
            </a:endParaRPr>
          </a:p>
        </p:txBody>
      </p:sp>
      <p:pic>
        <p:nvPicPr>
          <p:cNvPr id="34820" name="Picture 2">
            <a:extLst>
              <a:ext uri="{FF2B5EF4-FFF2-40B4-BE49-F238E27FC236}">
                <a16:creationId xmlns:a16="http://schemas.microsoft.com/office/drawing/2014/main" id="{224A2C5E-C9BB-4CDE-88DB-8D4AF6A9B5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31750"/>
            <a:ext cx="11890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Fit India Logo Png - Fit India Logos, Transparent Png - kindpng">
            <a:extLst>
              <a:ext uri="{FF2B5EF4-FFF2-40B4-BE49-F238E27FC236}">
                <a16:creationId xmlns:a16="http://schemas.microsoft.com/office/drawing/2014/main" id="{17E8FABB-26AB-4DDE-BB3A-7D54330905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93372-BBC8-40FC-9383-3F48F90E21F9}"/>
              </a:ext>
            </a:extLst>
          </p:cNvPr>
          <p:cNvSpPr>
            <a:spLocks noGrp="1"/>
          </p:cNvSpPr>
          <p:nvPr>
            <p:ph type="title"/>
          </p:nvPr>
        </p:nvSpPr>
        <p:spPr/>
        <p:txBody>
          <a:bodyPr/>
          <a:lstStyle/>
          <a:p>
            <a:pPr algn="ctr" eaLnBrk="1" fontAlgn="auto" hangingPunct="1">
              <a:spcAft>
                <a:spcPts val="0"/>
              </a:spcAft>
              <a:defRPr/>
            </a:pPr>
            <a:r>
              <a:rPr lang="en-US" dirty="0">
                <a:latin typeface="Algerian" panose="04020705040A02060702" pitchFamily="82" charset="0"/>
              </a:rPr>
              <a:t>Bell Timing</a:t>
            </a:r>
            <a:endParaRPr lang="en-IN" dirty="0">
              <a:latin typeface="Algerian" panose="04020705040A02060702" pitchFamily="82" charset="0"/>
            </a:endParaRPr>
          </a:p>
        </p:txBody>
      </p:sp>
      <p:pic>
        <p:nvPicPr>
          <p:cNvPr id="35843" name="Picture 3">
            <a:extLst>
              <a:ext uri="{FF2B5EF4-FFF2-40B4-BE49-F238E27FC236}">
                <a16:creationId xmlns:a16="http://schemas.microsoft.com/office/drawing/2014/main" id="{2807F84B-9D7C-4C80-8E7E-171F1A9DF7D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277938"/>
            <a:ext cx="4238625" cy="537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4">
            <a:extLst>
              <a:ext uri="{FF2B5EF4-FFF2-40B4-BE49-F238E27FC236}">
                <a16:creationId xmlns:a16="http://schemas.microsoft.com/office/drawing/2014/main" id="{BB0FD5D5-ADD6-4742-9A3C-2BF96531200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32300" y="2032000"/>
            <a:ext cx="4545013"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a:extLst>
              <a:ext uri="{FF2B5EF4-FFF2-40B4-BE49-F238E27FC236}">
                <a16:creationId xmlns:a16="http://schemas.microsoft.com/office/drawing/2014/main" id="{28A78B1A-CED6-4155-89DD-908E8F3C46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14300"/>
            <a:ext cx="877888" cy="94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TextBox 6">
            <a:extLst>
              <a:ext uri="{FF2B5EF4-FFF2-40B4-BE49-F238E27FC236}">
                <a16:creationId xmlns:a16="http://schemas.microsoft.com/office/drawing/2014/main" id="{9835BF8B-2CDF-4779-B95C-2E2415473C7C}"/>
              </a:ext>
            </a:extLst>
          </p:cNvPr>
          <p:cNvSpPr txBox="1">
            <a:spLocks noChangeArrowheads="1"/>
          </p:cNvSpPr>
          <p:nvPr/>
        </p:nvSpPr>
        <p:spPr bwMode="auto">
          <a:xfrm>
            <a:off x="5486400" y="4876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t>For offline school timings</a:t>
            </a:r>
          </a:p>
        </p:txBody>
      </p:sp>
      <p:pic>
        <p:nvPicPr>
          <p:cNvPr id="35847" name="Picture 2" descr="Fit India Logo Png - Fit India Logos, Transparent Png - kindpng">
            <a:extLst>
              <a:ext uri="{FF2B5EF4-FFF2-40B4-BE49-F238E27FC236}">
                <a16:creationId xmlns:a16="http://schemas.microsoft.com/office/drawing/2014/main" id="{247EAEAA-2B57-45BC-9BE9-FFF48EA717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C28FCB8-960C-4184-9ABC-67C9AAD1920C}"/>
              </a:ext>
            </a:extLst>
          </p:cNvPr>
          <p:cNvSpPr/>
          <p:nvPr/>
        </p:nvSpPr>
        <p:spPr>
          <a:xfrm>
            <a:off x="914400" y="0"/>
            <a:ext cx="7488118" cy="584775"/>
          </a:xfrm>
          <a:prstGeom prst="rect">
            <a:avLst/>
          </a:prstGeom>
          <a:noFill/>
        </p:spPr>
        <p:txBody>
          <a:bodyPr>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anose="04020705040A02060702" pitchFamily="82" charset="0"/>
                <a:cs typeface="+mn-cs"/>
              </a:rPr>
              <a:t>Our consultation Timings</a:t>
            </a:r>
          </a:p>
        </p:txBody>
      </p:sp>
      <p:pic>
        <p:nvPicPr>
          <p:cNvPr id="36867" name="Picture 4">
            <a:extLst>
              <a:ext uri="{FF2B5EF4-FFF2-40B4-BE49-F238E27FC236}">
                <a16:creationId xmlns:a16="http://schemas.microsoft.com/office/drawing/2014/main" id="{C2737F90-D569-4021-BDD0-B5563D36C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738" y="19050"/>
            <a:ext cx="1014412" cy="81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811D77DD-43D7-4037-8FB2-882A66BF73F4}"/>
              </a:ext>
            </a:extLst>
          </p:cNvPr>
          <p:cNvSpPr/>
          <p:nvPr/>
        </p:nvSpPr>
        <p:spPr>
          <a:xfrm>
            <a:off x="530225" y="981075"/>
            <a:ext cx="8256588" cy="39624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fontAlgn="auto">
              <a:spcBef>
                <a:spcPts val="0"/>
              </a:spcBef>
              <a:spcAft>
                <a:spcPts val="0"/>
              </a:spcAft>
              <a:defRPr/>
            </a:pPr>
            <a:endParaRPr lang="en-US" dirty="0"/>
          </a:p>
          <a:p>
            <a:pPr lvl="1" fontAlgn="auto">
              <a:spcBef>
                <a:spcPts val="0"/>
              </a:spcBef>
              <a:spcAft>
                <a:spcPts val="0"/>
              </a:spcAft>
              <a:defRPr/>
            </a:pPr>
            <a:r>
              <a:rPr lang="en-US" dirty="0"/>
              <a:t>			    	</a:t>
            </a:r>
          </a:p>
          <a:p>
            <a:pPr marL="285750" indent="-285750" fontAlgn="auto">
              <a:spcBef>
                <a:spcPts val="0"/>
              </a:spcBef>
              <a:spcAft>
                <a:spcPts val="0"/>
              </a:spcAft>
              <a:buFont typeface="Wingdings" pitchFamily="2" charset="2"/>
              <a:buChar char="v"/>
              <a:defRPr/>
            </a:pPr>
            <a:r>
              <a:rPr lang="en-US" dirty="0"/>
              <a:t>Time to meet Principal	              : 2:00 p.m. to 5:00 p.m. (Monday - Friday)</a:t>
            </a:r>
          </a:p>
          <a:p>
            <a:pPr fontAlgn="auto">
              <a:spcBef>
                <a:spcPts val="0"/>
              </a:spcBef>
              <a:spcAft>
                <a:spcPts val="0"/>
              </a:spcAft>
              <a:defRPr/>
            </a:pPr>
            <a:r>
              <a:rPr lang="en-US" dirty="0"/>
              <a:t>			          	</a:t>
            </a:r>
            <a:r>
              <a:rPr lang="en-US" dirty="0">
                <a:solidFill>
                  <a:schemeClr val="accent2">
                    <a:lumMod val="75000"/>
                  </a:schemeClr>
                </a:solidFill>
              </a:rPr>
              <a:t>(with prior appointments only)</a:t>
            </a:r>
          </a:p>
          <a:p>
            <a:pPr fontAlgn="auto">
              <a:spcBef>
                <a:spcPts val="0"/>
              </a:spcBef>
              <a:spcAft>
                <a:spcPts val="0"/>
              </a:spcAft>
              <a:defRPr/>
            </a:pPr>
            <a:endParaRPr lang="en-US" dirty="0">
              <a:solidFill>
                <a:schemeClr val="accent2">
                  <a:lumMod val="75000"/>
                </a:schemeClr>
              </a:solidFill>
            </a:endParaRPr>
          </a:p>
          <a:p>
            <a:pPr marL="285750" indent="-285750" fontAlgn="auto">
              <a:spcBef>
                <a:spcPts val="0"/>
              </a:spcBef>
              <a:spcAft>
                <a:spcPts val="0"/>
              </a:spcAft>
              <a:buFont typeface="Wingdings" pitchFamily="2" charset="2"/>
              <a:buChar char="v"/>
              <a:defRPr/>
            </a:pPr>
            <a:r>
              <a:rPr lang="en-US" dirty="0"/>
              <a:t> Time to meet Vice Principal          :2:00 p.m. to 5:00 p.m. (Monday - Friday)</a:t>
            </a:r>
          </a:p>
          <a:p>
            <a:pPr fontAlgn="auto">
              <a:spcBef>
                <a:spcPts val="0"/>
              </a:spcBef>
              <a:spcAft>
                <a:spcPts val="0"/>
              </a:spcAft>
              <a:defRPr/>
            </a:pPr>
            <a:r>
              <a:rPr lang="en-US" dirty="0">
                <a:solidFill>
                  <a:schemeClr val="accent2">
                    <a:lumMod val="75000"/>
                  </a:schemeClr>
                </a:solidFill>
              </a:rPr>
              <a:t>                                                                 (with prior appointments only)</a:t>
            </a:r>
          </a:p>
          <a:p>
            <a:pPr fontAlgn="auto">
              <a:spcBef>
                <a:spcPts val="0"/>
              </a:spcBef>
              <a:spcAft>
                <a:spcPts val="0"/>
              </a:spcAft>
              <a:defRPr/>
            </a:pPr>
            <a:endParaRPr lang="en-US" dirty="0">
              <a:solidFill>
                <a:schemeClr val="accent2">
                  <a:lumMod val="75000"/>
                </a:schemeClr>
              </a:solidFill>
            </a:endParaRPr>
          </a:p>
          <a:p>
            <a:pPr fontAlgn="auto">
              <a:spcBef>
                <a:spcPts val="0"/>
              </a:spcBef>
              <a:spcAft>
                <a:spcPts val="0"/>
              </a:spcAft>
              <a:defRPr/>
            </a:pPr>
            <a:endParaRPr lang="en-US" dirty="0">
              <a:solidFill>
                <a:schemeClr val="accent2">
                  <a:lumMod val="75000"/>
                </a:schemeClr>
              </a:solidFill>
            </a:endParaRPr>
          </a:p>
          <a:p>
            <a:pPr marL="285750" indent="-285750" fontAlgn="auto">
              <a:spcBef>
                <a:spcPts val="0"/>
              </a:spcBef>
              <a:spcAft>
                <a:spcPts val="0"/>
              </a:spcAft>
              <a:buFont typeface="Wingdings" pitchFamily="2" charset="2"/>
              <a:buChar char="v"/>
              <a:defRPr/>
            </a:pPr>
            <a:r>
              <a:rPr lang="en-US" dirty="0"/>
              <a:t>Time to meet Teachers		:01:30 p.m. to 2:30 p.m.</a:t>
            </a:r>
            <a:endParaRPr lang="en-US" dirty="0">
              <a:solidFill>
                <a:schemeClr val="accent2">
                  <a:lumMod val="75000"/>
                </a:schemeClr>
              </a:solidFill>
            </a:endParaRPr>
          </a:p>
          <a:p>
            <a:pPr fontAlgn="auto">
              <a:spcBef>
                <a:spcPts val="0"/>
              </a:spcBef>
              <a:spcAft>
                <a:spcPts val="0"/>
              </a:spcAft>
              <a:defRPr/>
            </a:pPr>
            <a:r>
              <a:rPr lang="en-US" dirty="0">
                <a:solidFill>
                  <a:schemeClr val="accent2">
                    <a:lumMod val="75000"/>
                  </a:schemeClr>
                </a:solidFill>
              </a:rPr>
              <a:t>				(with prior appointments only)</a:t>
            </a:r>
          </a:p>
          <a:p>
            <a:pPr fontAlgn="auto">
              <a:spcBef>
                <a:spcPts val="0"/>
              </a:spcBef>
              <a:spcAft>
                <a:spcPts val="0"/>
              </a:spcAft>
              <a:defRPr/>
            </a:pPr>
            <a:endParaRPr lang="en-US" dirty="0">
              <a:solidFill>
                <a:schemeClr val="accent2">
                  <a:lumMod val="75000"/>
                </a:schemeClr>
              </a:solidFill>
            </a:endParaRPr>
          </a:p>
          <a:p>
            <a:pPr marL="285750" indent="-285750" fontAlgn="auto">
              <a:spcBef>
                <a:spcPts val="0"/>
              </a:spcBef>
              <a:spcAft>
                <a:spcPts val="0"/>
              </a:spcAft>
              <a:buFont typeface="Wingdings" pitchFamily="2" charset="2"/>
              <a:buChar char="v"/>
              <a:defRPr/>
            </a:pPr>
            <a:r>
              <a:rPr lang="en-US" dirty="0"/>
              <a:t>Office timings	 	  	: 09:00 a.m. to 05:00 p.m. (Monday to Friday)</a:t>
            </a:r>
            <a:r>
              <a:rPr lang="en-US" dirty="0">
                <a:solidFill>
                  <a:schemeClr val="accent2">
                    <a:lumMod val="75000"/>
                  </a:schemeClr>
                </a:solidFill>
              </a:rPr>
              <a:t> </a:t>
            </a:r>
          </a:p>
          <a:p>
            <a:pPr lvl="3" fontAlgn="auto">
              <a:spcBef>
                <a:spcPts val="0"/>
              </a:spcBef>
              <a:spcAft>
                <a:spcPts val="0"/>
              </a:spcAft>
              <a:defRPr/>
            </a:pPr>
            <a:r>
              <a:rPr lang="en-US" dirty="0">
                <a:solidFill>
                  <a:schemeClr val="accent2">
                    <a:lumMod val="75000"/>
                  </a:schemeClr>
                </a:solidFill>
              </a:rPr>
              <a:t>			: 9.30 a.m. to 3.30 p.m. (Saturday) </a:t>
            </a:r>
          </a:p>
        </p:txBody>
      </p:sp>
      <p:sp>
        <p:nvSpPr>
          <p:cNvPr id="3" name="Rectangle 2">
            <a:extLst>
              <a:ext uri="{FF2B5EF4-FFF2-40B4-BE49-F238E27FC236}">
                <a16:creationId xmlns:a16="http://schemas.microsoft.com/office/drawing/2014/main" id="{FE5BB8C4-BB9E-4D75-BC29-820375223436}"/>
              </a:ext>
            </a:extLst>
          </p:cNvPr>
          <p:cNvSpPr/>
          <p:nvPr/>
        </p:nvSpPr>
        <p:spPr>
          <a:xfrm>
            <a:off x="381000" y="5229225"/>
            <a:ext cx="8256588" cy="923925"/>
          </a:xfrm>
          <a:prstGeom prst="rect">
            <a:avLst/>
          </a:prstGeom>
        </p:spPr>
        <p:txBody>
          <a:bodyPr>
            <a:spAutoFit/>
          </a:bodyPr>
          <a:lstStyle/>
          <a:p>
            <a:pPr algn="just" fontAlgn="auto">
              <a:spcBef>
                <a:spcPts val="0"/>
              </a:spcBef>
              <a:spcAft>
                <a:spcPts val="0"/>
              </a:spcAft>
              <a:defRPr/>
            </a:pPr>
            <a:endParaRPr lang="en-US" dirty="0">
              <a:solidFill>
                <a:schemeClr val="accent2">
                  <a:lumMod val="75000"/>
                </a:schemeClr>
              </a:solidFill>
              <a:latin typeface="+mn-lt"/>
              <a:cs typeface="+mn-cs"/>
            </a:endParaRPr>
          </a:p>
          <a:p>
            <a:pPr marL="285750" indent="-285750" algn="just" fontAlgn="auto">
              <a:spcBef>
                <a:spcPts val="0"/>
              </a:spcBef>
              <a:spcAft>
                <a:spcPts val="0"/>
              </a:spcAft>
              <a:buFont typeface="Wingdings" pitchFamily="2" charset="2"/>
              <a:buChar char="v"/>
              <a:defRPr/>
            </a:pPr>
            <a:r>
              <a:rPr lang="en-US" b="1" dirty="0">
                <a:latin typeface="+mn-lt"/>
                <a:cs typeface="+mn-cs"/>
              </a:rPr>
              <a:t>Note:</a:t>
            </a:r>
            <a:r>
              <a:rPr lang="en-US" b="1" dirty="0">
                <a:latin typeface="Calibri" panose="020F0502020204030204" pitchFamily="34" charset="0"/>
                <a:cs typeface="+mn-cs"/>
              </a:rPr>
              <a:t>(meeting with prior appointments only, Appointments can be taken through a note in almanac or by a phone call to principal or vice principal)</a:t>
            </a:r>
          </a:p>
        </p:txBody>
      </p:sp>
      <p:pic>
        <p:nvPicPr>
          <p:cNvPr id="36870" name="Picture 2" descr="Fit India Logo Png - Fit India Logos, Transparent Png - kindpng">
            <a:extLst>
              <a:ext uri="{FF2B5EF4-FFF2-40B4-BE49-F238E27FC236}">
                <a16:creationId xmlns:a16="http://schemas.microsoft.com/office/drawing/2014/main" id="{AA98145E-0901-4FDB-BE46-2E0549E5D6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B9C7D74-7FC6-4AD5-BE7D-2FDD4C4AEEF1}"/>
              </a:ext>
            </a:extLst>
          </p:cNvPr>
          <p:cNvSpPr/>
          <p:nvPr/>
        </p:nvSpPr>
        <p:spPr>
          <a:xfrm>
            <a:off x="914400" y="0"/>
            <a:ext cx="7488118" cy="584775"/>
          </a:xfrm>
          <a:prstGeom prst="rect">
            <a:avLst/>
          </a:prstGeom>
          <a:noFill/>
        </p:spPr>
        <p:txBody>
          <a:bodyPr>
            <a:spAutoFit/>
          </a:bodyPr>
          <a:lstStyle/>
          <a:p>
            <a:pPr algn="ctr" fontAlgn="auto">
              <a:spcBef>
                <a:spcPts val="0"/>
              </a:spcBef>
              <a:spcAft>
                <a:spcPts val="0"/>
              </a:spcAft>
              <a:defRPr/>
            </a:pPr>
            <a:r>
              <a:rPr lang="en-US" sz="32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Transport Policy</a:t>
            </a:r>
          </a:p>
        </p:txBody>
      </p:sp>
      <p:pic>
        <p:nvPicPr>
          <p:cNvPr id="37891" name="Picture 3">
            <a:extLst>
              <a:ext uri="{FF2B5EF4-FFF2-40B4-BE49-F238E27FC236}">
                <a16:creationId xmlns:a16="http://schemas.microsoft.com/office/drawing/2014/main" id="{F4B1FE7D-74B2-474F-A34A-862C846B61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bject 2">
            <a:extLst>
              <a:ext uri="{FF2B5EF4-FFF2-40B4-BE49-F238E27FC236}">
                <a16:creationId xmlns:a16="http://schemas.microsoft.com/office/drawing/2014/main" id="{697DEB5A-E332-4A1B-BE4C-F83EAFA15395}"/>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pitchFamily="18" charset="0"/>
                <a:cs typeface="Times New Roman" pitchFamily="18" charset="0"/>
              </a:rPr>
              <a:t>© </a:t>
            </a:r>
            <a:r>
              <a:rPr lang="en-US" sz="1050" b="1" spc="13" dirty="0">
                <a:solidFill>
                  <a:schemeClr val="tx1"/>
                </a:solidFill>
                <a:latin typeface="Times New Roman" pitchFamily="18" charset="0"/>
                <a:cs typeface="Times New Roman" pitchFamily="18" charset="0"/>
              </a:rPr>
              <a:t>Jindal Mount </a:t>
            </a:r>
            <a:r>
              <a:rPr lang="en-US" sz="1050" b="1" spc="13" dirty="0" err="1">
                <a:solidFill>
                  <a:schemeClr val="tx1"/>
                </a:solidFill>
                <a:latin typeface="Times New Roman" pitchFamily="18" charset="0"/>
                <a:cs typeface="Times New Roman" pitchFamily="18" charset="0"/>
              </a:rPr>
              <a:t>Litera</a:t>
            </a:r>
            <a:r>
              <a:rPr lang="en-US" sz="1050" b="1" spc="13" dirty="0">
                <a:solidFill>
                  <a:schemeClr val="tx1"/>
                </a:solidFill>
                <a:latin typeface="Times New Roman" pitchFamily="18" charset="0"/>
                <a:cs typeface="Times New Roman" pitchFamily="18" charset="0"/>
              </a:rPr>
              <a:t> Zee School, </a:t>
            </a:r>
            <a:r>
              <a:rPr lang="en-US" sz="1050" b="1" spc="13" dirty="0" err="1">
                <a:solidFill>
                  <a:schemeClr val="tx1"/>
                </a:solidFill>
                <a:latin typeface="Times New Roman" pitchFamily="18" charset="0"/>
                <a:cs typeface="Times New Roman" pitchFamily="18" charset="0"/>
              </a:rPr>
              <a:t>Sukeli</a:t>
            </a:r>
            <a:r>
              <a:rPr sz="1050" b="1" spc="13" dirty="0">
                <a:solidFill>
                  <a:schemeClr val="tx1"/>
                </a:solidFill>
                <a:latin typeface="Times New Roman" pitchFamily="18" charset="0"/>
                <a:cs typeface="Times New Roman" pitchFamily="18" charset="0"/>
              </a:rPr>
              <a:t>.</a:t>
            </a:r>
            <a:endParaRPr sz="1050" dirty="0">
              <a:solidFill>
                <a:schemeClr val="tx1"/>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F9BC9F4E-6BBF-4788-91F6-E1B7FF54AB0F}"/>
              </a:ext>
            </a:extLst>
          </p:cNvPr>
          <p:cNvSpPr>
            <a:spLocks noChangeArrowheads="1"/>
          </p:cNvSpPr>
          <p:nvPr/>
        </p:nvSpPr>
        <p:spPr bwMode="auto">
          <a:xfrm>
            <a:off x="444500" y="923925"/>
            <a:ext cx="82550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Student should arrive at assigned bus stop five minutes ahead of the bus. The driver cannot wait for you, as it may create traffic problems.</a:t>
            </a:r>
          </a:p>
          <a:p>
            <a:pPr eaLnBrk="1" hangingPunct="1">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The bus attendant has the authority to assign seats. </a:t>
            </a:r>
          </a:p>
          <a:p>
            <a:pPr eaLnBrk="1" hangingPunct="1">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Parents are not allowed to interfere about their children's seats because teachers have given the right to arrange children's sitting and they can rotate kids on a monthly or weekly basis.</a:t>
            </a:r>
          </a:p>
          <a:p>
            <a:pPr eaLnBrk="1" hangingPunct="1">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Students are required to ride their assigned bus, unless they have written approval from the transport department.</a:t>
            </a:r>
          </a:p>
          <a:p>
            <a:pPr eaLnBrk="1" hangingPunct="1">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In some cases if parents come &amp; pickup their kid then prior notice must be given to teacher regarding the take away.</a:t>
            </a:r>
          </a:p>
          <a:p>
            <a:pPr eaLnBrk="1" hangingPunct="1">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If your are a walker &amp; because of some reason if you cannot come to school for takeaway your kid than you must handover written letter to the person whom you trust and want to handover your kid. Otherwise we will not allowed your kid to go with any one if you call us and insist us.</a:t>
            </a:r>
          </a:p>
          <a:p>
            <a:pPr eaLnBrk="1" hangingPunct="1">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Refrain from talking to the driver expect in an emergency. </a:t>
            </a:r>
          </a:p>
          <a:p>
            <a:pPr eaLnBrk="1" hangingPunct="1">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Parents should also support policies of the school and transport department.</a:t>
            </a:r>
          </a:p>
          <a:p>
            <a:pPr eaLnBrk="1" hangingPunct="1">
              <a:buFont typeface="Wingdings" panose="05000000000000000000" pitchFamily="2" charset="2"/>
              <a:buChar char="v"/>
            </a:pPr>
            <a:r>
              <a:rPr lang="en-US" altLang="en-US">
                <a:latin typeface="Times New Roman" panose="02020603050405020304" pitchFamily="18" charset="0"/>
                <a:cs typeface="Times New Roman" panose="02020603050405020304" pitchFamily="18" charset="0"/>
              </a:rPr>
              <a:t>Students are not allowed to eat in bus as it can harm them while travelling eating is dangerous.</a:t>
            </a:r>
          </a:p>
        </p:txBody>
      </p:sp>
      <p:pic>
        <p:nvPicPr>
          <p:cNvPr id="37894" name="Picture 2" descr="Fit India Logo Png - Fit India Logos, Transparent Png - kindpng">
            <a:extLst>
              <a:ext uri="{FF2B5EF4-FFF2-40B4-BE49-F238E27FC236}">
                <a16:creationId xmlns:a16="http://schemas.microsoft.com/office/drawing/2014/main" id="{60165CEB-4B57-4718-96D3-9371E5E8FB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8">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8">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8">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8">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8">
                                            <p:txEl>
                                              <p:pRg st="4" end="4"/>
                                            </p:txEl>
                                          </p:spTgt>
                                        </p:tgtEl>
                                        <p:attrNameLst>
                                          <p:attrName>style.textDecorationUnderline</p:attrName>
                                        </p:attrNameLst>
                                      </p:cBhvr>
                                      <p:to>
                                        <p:strVal val="true"/>
                                      </p:to>
                                    </p:set>
                                  </p:childTnLst>
                                </p:cTn>
                              </p:par>
                              <p:par>
                                <p:cTn id="15" presetID="18" presetClass="emph" presetSubtype="0" fill="hold" nodeType="withEffect">
                                  <p:stCondLst>
                                    <p:cond delay="0"/>
                                  </p:stCondLst>
                                  <p:iterate type="lt">
                                    <p:tmPct val="4000"/>
                                  </p:iterate>
                                  <p:childTnLst>
                                    <p:set>
                                      <p:cBhvr override="childStyle">
                                        <p:cTn id="16" dur="500" fill="hold"/>
                                        <p:tgtEl>
                                          <p:spTgt spid="8">
                                            <p:txEl>
                                              <p:pRg st="5" end="5"/>
                                            </p:txEl>
                                          </p:spTgt>
                                        </p:tgtEl>
                                        <p:attrNameLst>
                                          <p:attrName>style.textDecorationUnderline</p:attrName>
                                        </p:attrNameLst>
                                      </p:cBhvr>
                                      <p:to>
                                        <p:strVal val="true"/>
                                      </p:to>
                                    </p:set>
                                  </p:childTnLst>
                                </p:cTn>
                              </p:par>
                              <p:par>
                                <p:cTn id="17" presetID="18" presetClass="emph" presetSubtype="0" fill="hold" nodeType="withEffect">
                                  <p:stCondLst>
                                    <p:cond delay="0"/>
                                  </p:stCondLst>
                                  <p:iterate type="lt">
                                    <p:tmPct val="4000"/>
                                  </p:iterate>
                                  <p:childTnLst>
                                    <p:set>
                                      <p:cBhvr override="childStyle">
                                        <p:cTn id="18" dur="500" fill="hold"/>
                                        <p:tgtEl>
                                          <p:spTgt spid="8">
                                            <p:txEl>
                                              <p:pRg st="6" end="6"/>
                                            </p:txEl>
                                          </p:spTgt>
                                        </p:tgtEl>
                                        <p:attrNameLst>
                                          <p:attrName>style.textDecorationUnderline</p:attrName>
                                        </p:attrNameLst>
                                      </p:cBhvr>
                                      <p:to>
                                        <p:strVal val="true"/>
                                      </p:to>
                                    </p:set>
                                  </p:childTnLst>
                                </p:cTn>
                              </p:par>
                              <p:par>
                                <p:cTn id="19" presetID="18" presetClass="emph" presetSubtype="0" fill="hold" nodeType="withEffect">
                                  <p:stCondLst>
                                    <p:cond delay="0"/>
                                  </p:stCondLst>
                                  <p:iterate type="lt">
                                    <p:tmPct val="4000"/>
                                  </p:iterate>
                                  <p:childTnLst>
                                    <p:set>
                                      <p:cBhvr override="childStyle">
                                        <p:cTn id="20" dur="500" fill="hold"/>
                                        <p:tgtEl>
                                          <p:spTgt spid="8">
                                            <p:txEl>
                                              <p:pRg st="7" end="7"/>
                                            </p:txEl>
                                          </p:spTgt>
                                        </p:tgtEl>
                                        <p:attrNameLst>
                                          <p:attrName>style.textDecorationUnderline</p:attrName>
                                        </p:attrNameLst>
                                      </p:cBhvr>
                                      <p:to>
                                        <p:strVal val="true"/>
                                      </p:to>
                                    </p:set>
                                  </p:childTnLst>
                                </p:cTn>
                              </p:par>
                              <p:par>
                                <p:cTn id="21" presetID="18" presetClass="emph" presetSubtype="0" fill="hold" nodeType="withEffect">
                                  <p:stCondLst>
                                    <p:cond delay="0"/>
                                  </p:stCondLst>
                                  <p:iterate type="lt">
                                    <p:tmPct val="4000"/>
                                  </p:iterate>
                                  <p:childTnLst>
                                    <p:set>
                                      <p:cBhvr override="childStyle">
                                        <p:cTn id="22" dur="500" fill="hold"/>
                                        <p:tgtEl>
                                          <p:spTgt spid="8">
                                            <p:txEl>
                                              <p:pRg st="8" end="8"/>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90217-B542-4964-88F8-7D2A274E22D5}"/>
              </a:ext>
            </a:extLst>
          </p:cNvPr>
          <p:cNvSpPr>
            <a:spLocks noGrp="1"/>
          </p:cNvSpPr>
          <p:nvPr>
            <p:ph type="title"/>
          </p:nvPr>
        </p:nvSpPr>
        <p:spPr>
          <a:xfrm>
            <a:off x="2771800" y="85664"/>
            <a:ext cx="2952328" cy="771568"/>
          </a:xfrm>
        </p:spPr>
        <p:txBody>
          <a:bodyPr/>
          <a:lstStyle/>
          <a:p>
            <a:pPr algn="ctr" eaLnBrk="1" fontAlgn="auto" hangingPunct="1">
              <a:spcAft>
                <a:spcPts val="0"/>
              </a:spcAft>
              <a:defRPr/>
            </a:pPr>
            <a:r>
              <a:rPr lang="en-US" dirty="0">
                <a:latin typeface="Times New Roman" pitchFamily="18" charset="0"/>
                <a:cs typeface="Times New Roman" pitchFamily="18" charset="0"/>
              </a:rPr>
              <a:t>BUS ROUTE</a:t>
            </a:r>
            <a:endParaRPr lang="en-IN" dirty="0">
              <a:latin typeface="Times New Roman" pitchFamily="18" charset="0"/>
              <a:cs typeface="Times New Roman" pitchFamily="18" charset="0"/>
            </a:endParaRPr>
          </a:p>
        </p:txBody>
      </p:sp>
      <p:pic>
        <p:nvPicPr>
          <p:cNvPr id="38915" name="Picture 13">
            <a:extLst>
              <a:ext uri="{FF2B5EF4-FFF2-40B4-BE49-F238E27FC236}">
                <a16:creationId xmlns:a16="http://schemas.microsoft.com/office/drawing/2014/main" id="{A9AFB398-7BAC-49C4-8C1C-6F7382C169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25" y="0"/>
            <a:ext cx="1042988"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5C4BE6BD-916B-4ADD-8181-1E66DE3EED24}"/>
              </a:ext>
            </a:extLst>
          </p:cNvPr>
          <p:cNvGraphicFramePr>
            <a:graphicFrameLocks noGrp="1"/>
          </p:cNvGraphicFramePr>
          <p:nvPr/>
        </p:nvGraphicFramePr>
        <p:xfrm>
          <a:off x="650875" y="1825625"/>
          <a:ext cx="8070850" cy="4960940"/>
        </p:xfrm>
        <a:graphic>
          <a:graphicData uri="http://schemas.openxmlformats.org/drawingml/2006/table">
            <a:tbl>
              <a:tblPr firstRow="1" bandRow="1">
                <a:tableStyleId>{5C22544A-7EE6-4342-B048-85BDC9FD1C3A}</a:tableStyleId>
              </a:tblPr>
              <a:tblGrid>
                <a:gridCol w="846137">
                  <a:extLst>
                    <a:ext uri="{9D8B030D-6E8A-4147-A177-3AD203B41FA5}">
                      <a16:colId xmlns:a16="http://schemas.microsoft.com/office/drawing/2014/main" val="20000"/>
                    </a:ext>
                  </a:extLst>
                </a:gridCol>
                <a:gridCol w="1497013">
                  <a:extLst>
                    <a:ext uri="{9D8B030D-6E8A-4147-A177-3AD203B41FA5}">
                      <a16:colId xmlns:a16="http://schemas.microsoft.com/office/drawing/2014/main" val="20001"/>
                    </a:ext>
                  </a:extLst>
                </a:gridCol>
                <a:gridCol w="1783843">
                  <a:extLst>
                    <a:ext uri="{9D8B030D-6E8A-4147-A177-3AD203B41FA5}">
                      <a16:colId xmlns:a16="http://schemas.microsoft.com/office/drawing/2014/main" val="20002"/>
                    </a:ext>
                  </a:extLst>
                </a:gridCol>
                <a:gridCol w="3943857">
                  <a:extLst>
                    <a:ext uri="{9D8B030D-6E8A-4147-A177-3AD203B41FA5}">
                      <a16:colId xmlns:a16="http://schemas.microsoft.com/office/drawing/2014/main" val="20003"/>
                    </a:ext>
                  </a:extLst>
                </a:gridCol>
              </a:tblGrid>
              <a:tr h="823024">
                <a:tc>
                  <a:txBody>
                    <a:bodyPr/>
                    <a:lstStyle/>
                    <a:p>
                      <a:r>
                        <a:rPr lang="en-US" sz="2400" dirty="0">
                          <a:latin typeface="Times New Roman" pitchFamily="18" charset="0"/>
                          <a:cs typeface="Times New Roman" pitchFamily="18" charset="0"/>
                        </a:rPr>
                        <a:t>Bus NO.</a:t>
                      </a:r>
                      <a:endParaRPr lang="en-IN" sz="2400" dirty="0">
                        <a:latin typeface="Times New Roman" pitchFamily="18" charset="0"/>
                        <a:cs typeface="Times New Roman" pitchFamily="18" charset="0"/>
                      </a:endParaRPr>
                    </a:p>
                  </a:txBody>
                  <a:tcPr marL="91438" marR="91438" marT="45724" marB="45724"/>
                </a:tc>
                <a:tc>
                  <a:txBody>
                    <a:bodyPr/>
                    <a:lstStyle/>
                    <a:p>
                      <a:r>
                        <a:rPr lang="en-US" sz="2400" dirty="0">
                          <a:latin typeface="Times New Roman" pitchFamily="18" charset="0"/>
                          <a:cs typeface="Times New Roman" pitchFamily="18" charset="0"/>
                        </a:rPr>
                        <a:t>Route Name</a:t>
                      </a:r>
                      <a:endParaRPr lang="en-IN" sz="2400" dirty="0">
                        <a:latin typeface="Times New Roman" pitchFamily="18" charset="0"/>
                        <a:cs typeface="Times New Roman" pitchFamily="18" charset="0"/>
                      </a:endParaRPr>
                    </a:p>
                  </a:txBody>
                  <a:tcPr marL="91438" marR="91438" marT="45724" marB="45724"/>
                </a:tc>
                <a:tc>
                  <a:txBody>
                    <a:bodyPr/>
                    <a:lstStyle/>
                    <a:p>
                      <a:r>
                        <a:rPr lang="en-US" sz="2400">
                          <a:latin typeface="Times New Roman" pitchFamily="18" charset="0"/>
                          <a:cs typeface="Times New Roman" pitchFamily="18" charset="0"/>
                        </a:rPr>
                        <a:t>Registration</a:t>
                      </a:r>
                      <a:r>
                        <a:rPr lang="en-US" sz="2400" baseline="0">
                          <a:latin typeface="Times New Roman" pitchFamily="18" charset="0"/>
                          <a:cs typeface="Times New Roman" pitchFamily="18" charset="0"/>
                        </a:rPr>
                        <a:t> </a:t>
                      </a:r>
                      <a:r>
                        <a:rPr lang="en-US" sz="2400" baseline="0" dirty="0">
                          <a:latin typeface="Times New Roman" pitchFamily="18" charset="0"/>
                          <a:cs typeface="Times New Roman" pitchFamily="18" charset="0"/>
                        </a:rPr>
                        <a:t>No.</a:t>
                      </a:r>
                      <a:endParaRPr lang="en-IN" sz="2400" dirty="0">
                        <a:latin typeface="Times New Roman" pitchFamily="18" charset="0"/>
                        <a:cs typeface="Times New Roman" pitchFamily="18" charset="0"/>
                      </a:endParaRPr>
                    </a:p>
                  </a:txBody>
                  <a:tcPr marL="91438" marR="91438" marT="45724" marB="45724"/>
                </a:tc>
                <a:tc>
                  <a:txBody>
                    <a:bodyPr/>
                    <a:lstStyle/>
                    <a:p>
                      <a:r>
                        <a:rPr lang="en-US" sz="2400" dirty="0">
                          <a:latin typeface="Times New Roman" pitchFamily="18" charset="0"/>
                          <a:cs typeface="Times New Roman" pitchFamily="18" charset="0"/>
                        </a:rPr>
                        <a:t>Driver and helper name</a:t>
                      </a:r>
                      <a:endParaRPr lang="en-IN" sz="2400" dirty="0">
                        <a:latin typeface="Times New Roman" pitchFamily="18" charset="0"/>
                        <a:cs typeface="Times New Roman" pitchFamily="18" charset="0"/>
                      </a:endParaRPr>
                    </a:p>
                  </a:txBody>
                  <a:tcPr marL="91438" marR="91438" marT="45724" marB="45724"/>
                </a:tc>
                <a:extLst>
                  <a:ext uri="{0D108BD9-81ED-4DB2-BD59-A6C34878D82A}">
                    <a16:rowId xmlns:a16="http://schemas.microsoft.com/office/drawing/2014/main" val="10000"/>
                  </a:ext>
                </a:extLst>
              </a:tr>
              <a:tr h="1188812">
                <a:tc>
                  <a:txBody>
                    <a:bodyPr/>
                    <a:lstStyle/>
                    <a:p>
                      <a:r>
                        <a:rPr lang="en-US" sz="1800" dirty="0">
                          <a:latin typeface="Times New Roman" pitchFamily="18" charset="0"/>
                          <a:cs typeface="Times New Roman" pitchFamily="18" charset="0"/>
                        </a:rPr>
                        <a:t>1,2,3</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MSL, </a:t>
                      </a:r>
                      <a:r>
                        <a:rPr lang="en-US" sz="1800" dirty="0" err="1">
                          <a:latin typeface="Times New Roman" pitchFamily="18" charset="0"/>
                          <a:cs typeface="Times New Roman" pitchFamily="18" charset="0"/>
                        </a:rPr>
                        <a:t>Nagothane</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Pali</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MH 06 S 9499</a:t>
                      </a:r>
                    </a:p>
                    <a:p>
                      <a:r>
                        <a:rPr lang="en-US" sz="1800" dirty="0">
                          <a:latin typeface="Times New Roman" pitchFamily="18" charset="0"/>
                          <a:cs typeface="Times New Roman" pitchFamily="18" charset="0"/>
                        </a:rPr>
                        <a:t>MH 06 S 9609,</a:t>
                      </a:r>
                    </a:p>
                    <a:p>
                      <a:r>
                        <a:rPr lang="en-US" sz="1800" dirty="0">
                          <a:latin typeface="Times New Roman" pitchFamily="18" charset="0"/>
                          <a:cs typeface="Times New Roman" pitchFamily="18" charset="0"/>
                        </a:rPr>
                        <a:t>MH 06</a:t>
                      </a:r>
                      <a:r>
                        <a:rPr lang="en-US" sz="1800" baseline="0" dirty="0">
                          <a:latin typeface="Times New Roman" pitchFamily="18" charset="0"/>
                          <a:cs typeface="Times New Roman" pitchFamily="18" charset="0"/>
                        </a:rPr>
                        <a:t> BP 8999,</a:t>
                      </a:r>
                    </a:p>
                  </a:txBody>
                  <a:tcPr marL="91438" marR="91438" marT="45724" marB="45724"/>
                </a:tc>
                <a:tc>
                  <a:txBody>
                    <a:bodyPr/>
                    <a:lstStyle/>
                    <a:p>
                      <a:r>
                        <a:rPr lang="en-US" sz="1800" baseline="0" dirty="0">
                          <a:latin typeface="Times New Roman" pitchFamily="18" charset="0"/>
                          <a:cs typeface="Times New Roman" pitchFamily="18" charset="0"/>
                        </a:rPr>
                        <a:t>Mr. </a:t>
                      </a:r>
                      <a:r>
                        <a:rPr lang="en-US" sz="1800" baseline="0" dirty="0" err="1">
                          <a:latin typeface="Times New Roman" pitchFamily="18" charset="0"/>
                          <a:cs typeface="Times New Roman" pitchFamily="18" charset="0"/>
                        </a:rPr>
                        <a:t>Rajendra</a:t>
                      </a:r>
                      <a:r>
                        <a:rPr lang="en-US" sz="1800" baseline="0" dirty="0">
                          <a:latin typeface="Times New Roman" pitchFamily="18" charset="0"/>
                          <a:cs typeface="Times New Roman" pitchFamily="18" charset="0"/>
                        </a:rPr>
                        <a:t> </a:t>
                      </a:r>
                      <a:r>
                        <a:rPr lang="en-US" sz="1800" baseline="0" dirty="0" err="1">
                          <a:latin typeface="Times New Roman" pitchFamily="18" charset="0"/>
                          <a:cs typeface="Times New Roman" pitchFamily="18" charset="0"/>
                        </a:rPr>
                        <a:t>Rai</a:t>
                      </a:r>
                      <a:r>
                        <a:rPr lang="en-US" sz="1800" baseline="0" dirty="0">
                          <a:latin typeface="Times New Roman" pitchFamily="18" charset="0"/>
                          <a:cs typeface="Times New Roman" pitchFamily="18" charset="0"/>
                        </a:rPr>
                        <a:t>, Mr. S </a:t>
                      </a:r>
                      <a:r>
                        <a:rPr lang="en-US" sz="1800" baseline="0" dirty="0" err="1">
                          <a:latin typeface="Times New Roman" pitchFamily="18" charset="0"/>
                          <a:cs typeface="Times New Roman" pitchFamily="18" charset="0"/>
                        </a:rPr>
                        <a:t>Prajapati</a:t>
                      </a:r>
                      <a:r>
                        <a:rPr lang="en-US" sz="1800" baseline="0" dirty="0">
                          <a:latin typeface="Times New Roman" pitchFamily="18" charset="0"/>
                          <a:cs typeface="Times New Roman" pitchFamily="18" charset="0"/>
                        </a:rPr>
                        <a:t>, </a:t>
                      </a:r>
                      <a:r>
                        <a:rPr lang="en-US" sz="1800" dirty="0">
                          <a:latin typeface="Times New Roman" pitchFamily="18" charset="0"/>
                          <a:cs typeface="Times New Roman" pitchFamily="18" charset="0"/>
                        </a:rPr>
                        <a:t>Mr. </a:t>
                      </a:r>
                      <a:r>
                        <a:rPr lang="en-US" sz="1800" dirty="0" err="1">
                          <a:latin typeface="Times New Roman" pitchFamily="18" charset="0"/>
                          <a:cs typeface="Times New Roman" pitchFamily="18" charset="0"/>
                        </a:rPr>
                        <a:t>Rakesh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Jadhav</a:t>
                      </a:r>
                      <a:r>
                        <a:rPr lang="en-US" sz="1800" dirty="0">
                          <a:latin typeface="Times New Roman" pitchFamily="18" charset="0"/>
                          <a:cs typeface="Times New Roman" pitchFamily="18" charset="0"/>
                        </a:rPr>
                        <a:t> </a:t>
                      </a:r>
                      <a:endParaRPr lang="en-IN" sz="1800" dirty="0">
                        <a:latin typeface="Times New Roman" pitchFamily="18" charset="0"/>
                        <a:cs typeface="Times New Roman" pitchFamily="18" charset="0"/>
                      </a:endParaRPr>
                    </a:p>
                  </a:txBody>
                  <a:tcPr marL="91438" marR="91438" marT="45724" marB="45724"/>
                </a:tc>
                <a:extLst>
                  <a:ext uri="{0D108BD9-81ED-4DB2-BD59-A6C34878D82A}">
                    <a16:rowId xmlns:a16="http://schemas.microsoft.com/office/drawing/2014/main" val="10001"/>
                  </a:ext>
                </a:extLst>
              </a:tr>
              <a:tr h="473560">
                <a:tc>
                  <a:txBody>
                    <a:bodyPr/>
                    <a:lstStyle/>
                    <a:p>
                      <a:r>
                        <a:rPr lang="en-US" sz="1800" dirty="0">
                          <a:latin typeface="Times New Roman" pitchFamily="18" charset="0"/>
                          <a:cs typeface="Times New Roman" pitchFamily="18" charset="0"/>
                        </a:rPr>
                        <a:t>4</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ROHA</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MH 06 S 8999</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Mr. </a:t>
                      </a:r>
                      <a:r>
                        <a:rPr lang="en-US" sz="1800" dirty="0" err="1">
                          <a:latin typeface="Times New Roman" pitchFamily="18" charset="0"/>
                          <a:cs typeface="Times New Roman" pitchFamily="18" charset="0"/>
                        </a:rPr>
                        <a:t>Sheshrao</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Kakde</a:t>
                      </a:r>
                      <a:r>
                        <a:rPr lang="en-US" sz="1800" dirty="0">
                          <a:latin typeface="Times New Roman" pitchFamily="18" charset="0"/>
                          <a:cs typeface="Times New Roman" pitchFamily="18" charset="0"/>
                        </a:rPr>
                        <a:t>(Driver)</a:t>
                      </a:r>
                      <a:endParaRPr lang="en-IN" sz="1800" dirty="0">
                        <a:latin typeface="Times New Roman" pitchFamily="18" charset="0"/>
                        <a:cs typeface="Times New Roman" pitchFamily="18" charset="0"/>
                      </a:endParaRPr>
                    </a:p>
                  </a:txBody>
                  <a:tcPr marL="91438" marR="91438" marT="45724" marB="45724"/>
                </a:tc>
                <a:extLst>
                  <a:ext uri="{0D108BD9-81ED-4DB2-BD59-A6C34878D82A}">
                    <a16:rowId xmlns:a16="http://schemas.microsoft.com/office/drawing/2014/main" val="10002"/>
                  </a:ext>
                </a:extLst>
              </a:tr>
              <a:tr h="640130">
                <a:tc>
                  <a:txBody>
                    <a:bodyPr/>
                    <a:lstStyle/>
                    <a:p>
                      <a:r>
                        <a:rPr lang="en-US" sz="1800" dirty="0">
                          <a:latin typeface="Times New Roman" pitchFamily="18" charset="0"/>
                          <a:cs typeface="Times New Roman" pitchFamily="18" charset="0"/>
                        </a:rPr>
                        <a:t>5</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KOLAD</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MH 06 S 9072</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Mr. </a:t>
                      </a:r>
                      <a:r>
                        <a:rPr lang="en-US" sz="1800" dirty="0" err="1">
                          <a:latin typeface="Times New Roman" pitchFamily="18" charset="0"/>
                          <a:cs typeface="Times New Roman" pitchFamily="18" charset="0"/>
                        </a:rPr>
                        <a:t>Nilesh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Chingade</a:t>
                      </a:r>
                      <a:r>
                        <a:rPr lang="en-US" sz="1800" dirty="0">
                          <a:latin typeface="Times New Roman" pitchFamily="18" charset="0"/>
                          <a:cs typeface="Times New Roman" pitchFamily="18" charset="0"/>
                        </a:rPr>
                        <a:t>(Driver) and Ms. Nikita </a:t>
                      </a:r>
                      <a:r>
                        <a:rPr lang="en-US" sz="1800" dirty="0" err="1">
                          <a:latin typeface="Times New Roman" pitchFamily="18" charset="0"/>
                          <a:cs typeface="Times New Roman" pitchFamily="18" charset="0"/>
                        </a:rPr>
                        <a:t>Chingde</a:t>
                      </a:r>
                      <a:endParaRPr lang="en-IN" sz="1800" dirty="0">
                        <a:latin typeface="Times New Roman" pitchFamily="18" charset="0"/>
                        <a:cs typeface="Times New Roman" pitchFamily="18" charset="0"/>
                      </a:endParaRPr>
                    </a:p>
                  </a:txBody>
                  <a:tcPr marL="91438" marR="91438" marT="45724" marB="45724"/>
                </a:tc>
                <a:extLst>
                  <a:ext uri="{0D108BD9-81ED-4DB2-BD59-A6C34878D82A}">
                    <a16:rowId xmlns:a16="http://schemas.microsoft.com/office/drawing/2014/main" val="10003"/>
                  </a:ext>
                </a:extLst>
              </a:tr>
              <a:tr h="640130">
                <a:tc>
                  <a:txBody>
                    <a:bodyPr/>
                    <a:lstStyle/>
                    <a:p>
                      <a:r>
                        <a:rPr lang="en-US" sz="1800" dirty="0">
                          <a:latin typeface="Times New Roman" pitchFamily="18" charset="0"/>
                          <a:cs typeface="Times New Roman" pitchFamily="18" charset="0"/>
                        </a:rPr>
                        <a:t>6</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LONERE</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MH 06 S 7858</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Mr. </a:t>
                      </a:r>
                      <a:r>
                        <a:rPr lang="en-US" sz="1800" dirty="0" err="1">
                          <a:latin typeface="Times New Roman" pitchFamily="18" charset="0"/>
                          <a:cs typeface="Times New Roman" pitchFamily="18" charset="0"/>
                        </a:rPr>
                        <a:t>Baliram</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Kattav</a:t>
                      </a:r>
                      <a:r>
                        <a:rPr lang="en-US" sz="1800" dirty="0">
                          <a:latin typeface="Times New Roman" pitchFamily="18" charset="0"/>
                          <a:cs typeface="Times New Roman" pitchFamily="18" charset="0"/>
                        </a:rPr>
                        <a:t>(Driver) and Mr. </a:t>
                      </a:r>
                      <a:r>
                        <a:rPr lang="en-US" sz="1800" dirty="0" err="1">
                          <a:latin typeface="Times New Roman" pitchFamily="18" charset="0"/>
                          <a:cs typeface="Times New Roman" pitchFamily="18" charset="0"/>
                        </a:rPr>
                        <a:t>Siddhesh</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Pawar</a:t>
                      </a:r>
                      <a:endParaRPr lang="en-IN" sz="1800" dirty="0">
                        <a:latin typeface="Times New Roman" pitchFamily="18" charset="0"/>
                        <a:cs typeface="Times New Roman" pitchFamily="18" charset="0"/>
                      </a:endParaRPr>
                    </a:p>
                  </a:txBody>
                  <a:tcPr marL="91438" marR="91438" marT="45724" marB="45724"/>
                </a:tc>
                <a:extLst>
                  <a:ext uri="{0D108BD9-81ED-4DB2-BD59-A6C34878D82A}">
                    <a16:rowId xmlns:a16="http://schemas.microsoft.com/office/drawing/2014/main" val="10004"/>
                  </a:ext>
                </a:extLst>
              </a:tr>
              <a:tr h="555154">
                <a:tc>
                  <a:txBody>
                    <a:bodyPr/>
                    <a:lstStyle/>
                    <a:p>
                      <a:r>
                        <a:rPr lang="en-US" sz="1800" dirty="0">
                          <a:latin typeface="Times New Roman" pitchFamily="18" charset="0"/>
                          <a:cs typeface="Times New Roman" pitchFamily="18" charset="0"/>
                        </a:rPr>
                        <a:t>7</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INDAPUR</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MH 04 SK 2055</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Mr. </a:t>
                      </a:r>
                      <a:r>
                        <a:rPr lang="en-US" sz="1800" dirty="0" err="1">
                          <a:latin typeface="Times New Roman" pitchFamily="18" charset="0"/>
                          <a:cs typeface="Times New Roman" pitchFamily="18" charset="0"/>
                        </a:rPr>
                        <a:t>Nandakumar</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Vani</a:t>
                      </a:r>
                      <a:r>
                        <a:rPr lang="en-US" sz="1800" dirty="0">
                          <a:latin typeface="Times New Roman" pitchFamily="18" charset="0"/>
                          <a:cs typeface="Times New Roman" pitchFamily="18" charset="0"/>
                        </a:rPr>
                        <a:t>(Driver)</a:t>
                      </a:r>
                      <a:endParaRPr lang="en-IN" sz="1800" dirty="0">
                        <a:latin typeface="Times New Roman" pitchFamily="18" charset="0"/>
                        <a:cs typeface="Times New Roman" pitchFamily="18" charset="0"/>
                      </a:endParaRPr>
                    </a:p>
                  </a:txBody>
                  <a:tcPr marL="91438" marR="91438" marT="45724" marB="45724"/>
                </a:tc>
                <a:extLst>
                  <a:ext uri="{0D108BD9-81ED-4DB2-BD59-A6C34878D82A}">
                    <a16:rowId xmlns:a16="http://schemas.microsoft.com/office/drawing/2014/main" val="10005"/>
                  </a:ext>
                </a:extLst>
              </a:tr>
              <a:tr h="640130">
                <a:tc>
                  <a:txBody>
                    <a:bodyPr/>
                    <a:lstStyle/>
                    <a:p>
                      <a:r>
                        <a:rPr lang="en-US" sz="1800">
                          <a:latin typeface="Times New Roman" pitchFamily="18" charset="0"/>
                          <a:cs typeface="Times New Roman" pitchFamily="18" charset="0"/>
                        </a:rPr>
                        <a:t>8</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VILE</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MH 06 BP 8889</a:t>
                      </a:r>
                      <a:endParaRPr lang="en-IN" sz="1800" dirty="0">
                        <a:latin typeface="Times New Roman" pitchFamily="18" charset="0"/>
                        <a:cs typeface="Times New Roman" pitchFamily="18" charset="0"/>
                      </a:endParaRPr>
                    </a:p>
                  </a:txBody>
                  <a:tcPr marL="91438" marR="91438" marT="45724" marB="45724"/>
                </a:tc>
                <a:tc>
                  <a:txBody>
                    <a:bodyPr/>
                    <a:lstStyle/>
                    <a:p>
                      <a:r>
                        <a:rPr lang="en-US" sz="1800" dirty="0">
                          <a:latin typeface="Times New Roman" pitchFamily="18" charset="0"/>
                          <a:cs typeface="Times New Roman" pitchFamily="18" charset="0"/>
                        </a:rPr>
                        <a:t>Mr. Amar </a:t>
                      </a:r>
                      <a:r>
                        <a:rPr lang="en-US" sz="1800" dirty="0" err="1">
                          <a:latin typeface="Times New Roman" pitchFamily="18" charset="0"/>
                          <a:cs typeface="Times New Roman" pitchFamily="18" charset="0"/>
                        </a:rPr>
                        <a:t>Salunke</a:t>
                      </a:r>
                      <a:r>
                        <a:rPr lang="en-US" sz="1800" dirty="0">
                          <a:latin typeface="Times New Roman" pitchFamily="18" charset="0"/>
                          <a:cs typeface="Times New Roman" pitchFamily="18" charset="0"/>
                        </a:rPr>
                        <a:t>(Driver) and Ms. </a:t>
                      </a:r>
                      <a:r>
                        <a:rPr lang="en-US" sz="1800" dirty="0" err="1">
                          <a:latin typeface="Times New Roman" pitchFamily="18" charset="0"/>
                          <a:cs typeface="Times New Roman" pitchFamily="18" charset="0"/>
                        </a:rPr>
                        <a:t>Vishakha</a:t>
                      </a:r>
                      <a:r>
                        <a:rPr lang="en-US" sz="1800" dirty="0">
                          <a:latin typeface="Times New Roman" pitchFamily="18" charset="0"/>
                          <a:cs typeface="Times New Roman" pitchFamily="18" charset="0"/>
                        </a:rPr>
                        <a:t> </a:t>
                      </a:r>
                      <a:r>
                        <a:rPr lang="en-US" sz="1800" dirty="0" err="1">
                          <a:latin typeface="Times New Roman" pitchFamily="18" charset="0"/>
                          <a:cs typeface="Times New Roman" pitchFamily="18" charset="0"/>
                        </a:rPr>
                        <a:t>Vani</a:t>
                      </a:r>
                      <a:endParaRPr lang="en-IN" sz="1800" dirty="0">
                        <a:latin typeface="Times New Roman" pitchFamily="18" charset="0"/>
                        <a:cs typeface="Times New Roman" pitchFamily="18" charset="0"/>
                      </a:endParaRPr>
                    </a:p>
                  </a:txBody>
                  <a:tcPr marL="91438" marR="91438" marT="45724" marB="45724"/>
                </a:tc>
                <a:extLst>
                  <a:ext uri="{0D108BD9-81ED-4DB2-BD59-A6C34878D82A}">
                    <a16:rowId xmlns:a16="http://schemas.microsoft.com/office/drawing/2014/main" val="10006"/>
                  </a:ext>
                </a:extLst>
              </a:tr>
            </a:tbl>
          </a:graphicData>
        </a:graphic>
      </p:graphicFrame>
      <p:sp>
        <p:nvSpPr>
          <p:cNvPr id="38958" name="TextBox 6">
            <a:extLst>
              <a:ext uri="{FF2B5EF4-FFF2-40B4-BE49-F238E27FC236}">
                <a16:creationId xmlns:a16="http://schemas.microsoft.com/office/drawing/2014/main" id="{650BB715-B200-4B85-801B-46BEDA72C3A3}"/>
              </a:ext>
            </a:extLst>
          </p:cNvPr>
          <p:cNvSpPr txBox="1">
            <a:spLocks noChangeArrowheads="1"/>
          </p:cNvSpPr>
          <p:nvPr/>
        </p:nvSpPr>
        <p:spPr bwMode="auto">
          <a:xfrm>
            <a:off x="546100" y="915988"/>
            <a:ext cx="8280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Student will come to know about their bus routes by the admin and a hard copy of the same will be put on soft board in each class by class teacher.</a:t>
            </a:r>
          </a:p>
          <a:p>
            <a:pPr eaLnBrk="1" hangingPunct="1"/>
            <a:endParaRPr lang="en-IN" altLang="en-US">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7CD93C70-2506-4AF2-A6A3-BD04FB401F26}"/>
              </a:ext>
            </a:extLst>
          </p:cNvPr>
          <p:cNvSpPr txBox="1"/>
          <p:nvPr/>
        </p:nvSpPr>
        <p:spPr>
          <a:xfrm>
            <a:off x="0" y="66421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a:cs typeface="Times New Roman"/>
              </a:rPr>
              <a:t>© </a:t>
            </a:r>
            <a:r>
              <a:rPr lang="en-US" sz="1050" b="1" spc="13" dirty="0">
                <a:solidFill>
                  <a:schemeClr val="tx1"/>
                </a:solidFill>
                <a:latin typeface="Times New Roman"/>
                <a:cs typeface="Times New Roman"/>
              </a:rPr>
              <a:t>Jindal Mount </a:t>
            </a:r>
            <a:r>
              <a:rPr lang="en-US" sz="1050" b="1" spc="13" dirty="0" err="1">
                <a:solidFill>
                  <a:schemeClr val="tx1"/>
                </a:solidFill>
                <a:latin typeface="Times New Roman"/>
                <a:cs typeface="Times New Roman"/>
              </a:rPr>
              <a:t>Litera</a:t>
            </a:r>
            <a:r>
              <a:rPr lang="en-US" sz="1050" b="1" spc="13" dirty="0">
                <a:solidFill>
                  <a:schemeClr val="tx1"/>
                </a:solidFill>
                <a:latin typeface="Times New Roman"/>
                <a:cs typeface="Times New Roman"/>
              </a:rPr>
              <a:t> Zee School, </a:t>
            </a:r>
            <a:r>
              <a:rPr lang="en-US" sz="1050" b="1" spc="13" dirty="0" err="1">
                <a:solidFill>
                  <a:schemeClr val="tx1"/>
                </a:solidFill>
                <a:latin typeface="Times New Roman"/>
                <a:cs typeface="Times New Roman"/>
              </a:rPr>
              <a:t>Sukeli</a:t>
            </a:r>
            <a:r>
              <a:rPr sz="1050" b="1" spc="13" dirty="0">
                <a:solidFill>
                  <a:schemeClr val="tx1"/>
                </a:solidFill>
                <a:latin typeface="Times New Roman"/>
                <a:cs typeface="Times New Roman"/>
              </a:rPr>
              <a:t>.</a:t>
            </a:r>
            <a:endParaRPr sz="1050" dirty="0">
              <a:solidFill>
                <a:schemeClr val="tx1"/>
              </a:solidFill>
              <a:latin typeface="Times New Roman"/>
              <a:cs typeface="Times New Roman"/>
            </a:endParaRPr>
          </a:p>
        </p:txBody>
      </p:sp>
      <p:sp>
        <p:nvSpPr>
          <p:cNvPr id="5" name="Rectangle 4">
            <a:extLst>
              <a:ext uri="{FF2B5EF4-FFF2-40B4-BE49-F238E27FC236}">
                <a16:creationId xmlns:a16="http://schemas.microsoft.com/office/drawing/2014/main" id="{AA4BC8BF-AA24-411A-B31A-9A2A2D5D0166}"/>
              </a:ext>
            </a:extLst>
          </p:cNvPr>
          <p:cNvSpPr/>
          <p:nvPr/>
        </p:nvSpPr>
        <p:spPr>
          <a:xfrm>
            <a:off x="0" y="2362200"/>
            <a:ext cx="9067800" cy="2308225"/>
          </a:xfrm>
          <a:prstGeom prst="rect">
            <a:avLst/>
          </a:prstGeom>
        </p:spPr>
        <p:txBody>
          <a:bodyPr>
            <a:spAutoFit/>
          </a:bodyPr>
          <a:lstStyle/>
          <a:p>
            <a:pPr fontAlgn="auto">
              <a:spcBef>
                <a:spcPts val="0"/>
              </a:spcBef>
              <a:spcAft>
                <a:spcPts val="0"/>
              </a:spcAft>
              <a:defRPr/>
            </a:pPr>
            <a:r>
              <a:rPr lang="en-IN" sz="2400" b="1" dirty="0">
                <a:latin typeface="Algerian" panose="04020705040A02060702" pitchFamily="82" charset="0"/>
                <a:cs typeface="+mn-cs"/>
              </a:rPr>
              <a:t>          The vision of Mount Litera Zee School envisages:</a:t>
            </a:r>
          </a:p>
          <a:p>
            <a:pPr marL="457200" indent="-457200" fontAlgn="auto">
              <a:spcBef>
                <a:spcPts val="0"/>
              </a:spcBef>
              <a:spcAft>
                <a:spcPts val="0"/>
              </a:spcAft>
              <a:buFont typeface="Arial" pitchFamily="34" charset="0"/>
              <a:buChar char="•"/>
              <a:defRPr/>
            </a:pPr>
            <a:r>
              <a:rPr lang="en-US" sz="2000" dirty="0">
                <a:latin typeface="+mn-lt"/>
                <a:cs typeface="+mn-cs"/>
              </a:rPr>
              <a:t>To create an excellent educational institution synthesizing the human values with the highest quality of teaching–learning using modern technology-driven tools for preparing a well-rounded personality for our society.</a:t>
            </a:r>
          </a:p>
          <a:p>
            <a:pPr marL="342900" indent="-342900" fontAlgn="auto">
              <a:spcBef>
                <a:spcPts val="0"/>
              </a:spcBef>
              <a:spcAft>
                <a:spcPts val="0"/>
              </a:spcAft>
              <a:buFont typeface="Arial" pitchFamily="34" charset="0"/>
              <a:buChar char="•"/>
              <a:defRPr/>
            </a:pPr>
            <a:r>
              <a:rPr lang="en-US" sz="2000" dirty="0">
                <a:latin typeface="+mn-lt"/>
                <a:cs typeface="+mn-cs"/>
              </a:rPr>
              <a:t>  To make children aware of the significance of an eco-friendly environment. To nurture the unique potential in each child.</a:t>
            </a:r>
            <a:endParaRPr lang="en-IN" sz="2000" b="1" dirty="0">
              <a:solidFill>
                <a:srgbClr val="CC00CC"/>
              </a:solidFill>
              <a:latin typeface="+mn-lt"/>
              <a:cs typeface="+mn-cs"/>
            </a:endParaRPr>
          </a:p>
        </p:txBody>
      </p:sp>
      <p:sp>
        <p:nvSpPr>
          <p:cNvPr id="12292" name="Rectangle 5">
            <a:extLst>
              <a:ext uri="{FF2B5EF4-FFF2-40B4-BE49-F238E27FC236}">
                <a16:creationId xmlns:a16="http://schemas.microsoft.com/office/drawing/2014/main" id="{902BE1EF-8FD6-4B08-BB1C-E7C40B79A726}"/>
              </a:ext>
            </a:extLst>
          </p:cNvPr>
          <p:cNvSpPr>
            <a:spLocks noChangeArrowheads="1"/>
          </p:cNvSpPr>
          <p:nvPr/>
        </p:nvSpPr>
        <p:spPr bwMode="auto">
          <a:xfrm>
            <a:off x="228600" y="1143000"/>
            <a:ext cx="861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Franklin Gothic Book" panose="020B0503020102020204" pitchFamily="34" charset="0"/>
              </a:rPr>
              <a:t>Mount Litera Zee School will provide a complete and unique educational experience for the child, preparing him/her for a successful life in the contemporary society. </a:t>
            </a:r>
            <a:endParaRPr lang="hi-IN" altLang="en-US">
              <a:latin typeface="Franklin Gothic Book" panose="020B0503020102020204" pitchFamily="34" charset="0"/>
              <a:cs typeface="Mangal" panose="02040503050203030202" pitchFamily="18" charset="0"/>
            </a:endParaRPr>
          </a:p>
        </p:txBody>
      </p:sp>
      <p:sp>
        <p:nvSpPr>
          <p:cNvPr id="12293" name="Rectangle 6">
            <a:extLst>
              <a:ext uri="{FF2B5EF4-FFF2-40B4-BE49-F238E27FC236}">
                <a16:creationId xmlns:a16="http://schemas.microsoft.com/office/drawing/2014/main" id="{906B901B-8631-4D9F-90F4-73A99FDF425F}"/>
              </a:ext>
            </a:extLst>
          </p:cNvPr>
          <p:cNvSpPr>
            <a:spLocks noChangeArrowheads="1"/>
          </p:cNvSpPr>
          <p:nvPr/>
        </p:nvSpPr>
        <p:spPr bwMode="auto">
          <a:xfrm>
            <a:off x="1219200" y="304800"/>
            <a:ext cx="72390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3200" b="1">
                <a:latin typeface="Algerian" panose="04020705040A02060702" pitchFamily="82" charset="0"/>
              </a:rPr>
              <a:t>    The Vision/Mission of JMLZS</a:t>
            </a:r>
          </a:p>
          <a:p>
            <a:pPr eaLnBrk="1" hangingPunct="1"/>
            <a:endParaRPr lang="en-IN" altLang="en-US" sz="3200" b="1">
              <a:solidFill>
                <a:srgbClr val="CC00CC"/>
              </a:solidFill>
              <a:latin typeface="Franklin Gothic Book" panose="020B0503020102020204" pitchFamily="34" charset="0"/>
            </a:endParaRPr>
          </a:p>
        </p:txBody>
      </p:sp>
      <p:pic>
        <p:nvPicPr>
          <p:cNvPr id="12294" name="Picture 8">
            <a:extLst>
              <a:ext uri="{FF2B5EF4-FFF2-40B4-BE49-F238E27FC236}">
                <a16:creationId xmlns:a16="http://schemas.microsoft.com/office/drawing/2014/main" id="{8A059A05-5E6A-4D0E-8473-DC81833CA5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25" y="53975"/>
            <a:ext cx="1108075"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5" name="Picture 2" descr="Fit India Logo Png - Fit India Logos, Transparent Png - kindpng">
            <a:extLst>
              <a:ext uri="{FF2B5EF4-FFF2-40B4-BE49-F238E27FC236}">
                <a16:creationId xmlns:a16="http://schemas.microsoft.com/office/drawing/2014/main" id="{67D01368-32BF-42F7-94AC-5DEFF6340C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70936F-C00E-4030-AD39-D144DAC3DDDF}"/>
              </a:ext>
            </a:extLst>
          </p:cNvPr>
          <p:cNvSpPr/>
          <p:nvPr/>
        </p:nvSpPr>
        <p:spPr>
          <a:xfrm>
            <a:off x="601663" y="533400"/>
            <a:ext cx="7612062" cy="5432425"/>
          </a:xfrm>
          <a:prstGeom prst="rect">
            <a:avLst/>
          </a:prstGeom>
        </p:spPr>
        <p:txBody>
          <a:bodyPr>
            <a:spAutoFit/>
          </a:bodyPr>
          <a:lstStyle/>
          <a:p>
            <a:pPr algn="ctr" fontAlgn="auto">
              <a:lnSpc>
                <a:spcPct val="250000"/>
              </a:lnSpc>
              <a:spcBef>
                <a:spcPts val="0"/>
              </a:spcBef>
              <a:spcAft>
                <a:spcPts val="0"/>
              </a:spcAft>
              <a:defRPr/>
            </a:pPr>
            <a:endParaRPr lang="en-US" sz="2000" b="1" dirty="0">
              <a:solidFill>
                <a:schemeClr val="bg2"/>
              </a:solidFill>
              <a:latin typeface="Times New Roman" pitchFamily="18" charset="0"/>
              <a:cs typeface="Times New Roman" pitchFamily="18" charset="0"/>
            </a:endParaRPr>
          </a:p>
          <a:p>
            <a:pPr fontAlgn="auto">
              <a:lnSpc>
                <a:spcPct val="150000"/>
              </a:lnSpc>
              <a:spcBef>
                <a:spcPts val="0"/>
              </a:spcBef>
              <a:spcAft>
                <a:spcPts val="0"/>
              </a:spcAft>
              <a:buFont typeface="Wingdings" pitchFamily="2" charset="2"/>
              <a:buChar char="Ø"/>
              <a:defRPr/>
            </a:pPr>
            <a:r>
              <a:rPr lang="en-US" b="1" dirty="0">
                <a:solidFill>
                  <a:schemeClr val="accent3"/>
                </a:solidFill>
                <a:latin typeface="Times New Roman" pitchFamily="18" charset="0"/>
                <a:cs typeface="Times New Roman" pitchFamily="18" charset="0"/>
              </a:rPr>
              <a:t>April  – 	</a:t>
            </a:r>
            <a:r>
              <a:rPr lang="en-US" b="1" dirty="0">
                <a:latin typeface="Times New Roman" pitchFamily="18" charset="0"/>
                <a:cs typeface="Times New Roman" pitchFamily="18" charset="0"/>
              </a:rPr>
              <a:t>READING </a:t>
            </a:r>
            <a:r>
              <a:rPr lang="en-US" b="1" dirty="0">
                <a:solidFill>
                  <a:schemeClr val="accent3"/>
                </a:solidFill>
                <a:latin typeface="Times New Roman" pitchFamily="18" charset="0"/>
                <a:cs typeface="Times New Roman" pitchFamily="18" charset="0"/>
              </a:rPr>
              <a:t>             </a:t>
            </a:r>
          </a:p>
          <a:p>
            <a:pPr fontAlgn="auto">
              <a:lnSpc>
                <a:spcPct val="150000"/>
              </a:lnSpc>
              <a:spcBef>
                <a:spcPts val="0"/>
              </a:spcBef>
              <a:spcAft>
                <a:spcPts val="0"/>
              </a:spcAft>
              <a:buFont typeface="Wingdings" pitchFamily="2" charset="2"/>
              <a:buChar char="Ø"/>
              <a:defRPr/>
            </a:pPr>
            <a:r>
              <a:rPr lang="en-US" b="1" dirty="0">
                <a:solidFill>
                  <a:schemeClr val="accent3"/>
                </a:solidFill>
                <a:latin typeface="Times New Roman" pitchFamily="18" charset="0"/>
                <a:cs typeface="Times New Roman" pitchFamily="18" charset="0"/>
              </a:rPr>
              <a:t>June -	 	</a:t>
            </a:r>
            <a:r>
              <a:rPr lang="en-US" b="1" dirty="0">
                <a:latin typeface="Times New Roman" pitchFamily="18" charset="0"/>
                <a:cs typeface="Times New Roman" pitchFamily="18" charset="0"/>
              </a:rPr>
              <a:t>READING</a:t>
            </a:r>
            <a:r>
              <a:rPr lang="en-US" b="1" dirty="0">
                <a:solidFill>
                  <a:schemeClr val="accent3"/>
                </a:solidFill>
                <a:latin typeface="Times New Roman" pitchFamily="18" charset="0"/>
                <a:cs typeface="Times New Roman" pitchFamily="18" charset="0"/>
              </a:rPr>
              <a:t>	</a:t>
            </a:r>
          </a:p>
          <a:p>
            <a:pPr fontAlgn="auto">
              <a:lnSpc>
                <a:spcPct val="150000"/>
              </a:lnSpc>
              <a:spcBef>
                <a:spcPts val="0"/>
              </a:spcBef>
              <a:spcAft>
                <a:spcPts val="0"/>
              </a:spcAft>
              <a:buFont typeface="Wingdings" pitchFamily="2" charset="2"/>
              <a:buChar char="Ø"/>
              <a:defRPr/>
            </a:pPr>
            <a:r>
              <a:rPr lang="en-US" b="1" dirty="0">
                <a:solidFill>
                  <a:schemeClr val="accent3"/>
                </a:solidFill>
                <a:latin typeface="Times New Roman" pitchFamily="18" charset="0"/>
                <a:cs typeface="Times New Roman" pitchFamily="18" charset="0"/>
              </a:rPr>
              <a:t>July -	</a:t>
            </a:r>
            <a:r>
              <a:rPr lang="en-US" b="1" dirty="0">
                <a:latin typeface="Times New Roman" pitchFamily="18" charset="0"/>
                <a:cs typeface="Times New Roman" pitchFamily="18" charset="0"/>
              </a:rPr>
              <a:t> 	ACCEPTANCE</a:t>
            </a:r>
          </a:p>
          <a:p>
            <a:pPr fontAlgn="auto">
              <a:lnSpc>
                <a:spcPct val="150000"/>
              </a:lnSpc>
              <a:spcBef>
                <a:spcPts val="0"/>
              </a:spcBef>
              <a:spcAft>
                <a:spcPts val="0"/>
              </a:spcAft>
              <a:buFont typeface="Wingdings" pitchFamily="2" charset="2"/>
              <a:buChar char="Ø"/>
              <a:defRPr/>
            </a:pPr>
            <a:r>
              <a:rPr lang="en-US" b="1" dirty="0">
                <a:solidFill>
                  <a:schemeClr val="accent3"/>
                </a:solidFill>
                <a:latin typeface="Times New Roman" pitchFamily="18" charset="0"/>
                <a:cs typeface="Times New Roman" pitchFamily="18" charset="0"/>
              </a:rPr>
              <a:t>August - 	</a:t>
            </a:r>
            <a:r>
              <a:rPr lang="en-US" b="1" dirty="0">
                <a:latin typeface="Times New Roman" pitchFamily="18" charset="0"/>
                <a:cs typeface="Times New Roman" pitchFamily="18" charset="0"/>
              </a:rPr>
              <a:t>ACCEPTANCE</a:t>
            </a:r>
            <a:endParaRPr lang="en-US" b="1" dirty="0">
              <a:solidFill>
                <a:schemeClr val="accent3"/>
              </a:solidFill>
              <a:latin typeface="Times New Roman" pitchFamily="18" charset="0"/>
              <a:cs typeface="Times New Roman" pitchFamily="18" charset="0"/>
            </a:endParaRPr>
          </a:p>
          <a:p>
            <a:pPr fontAlgn="auto">
              <a:lnSpc>
                <a:spcPct val="150000"/>
              </a:lnSpc>
              <a:spcBef>
                <a:spcPts val="0"/>
              </a:spcBef>
              <a:spcAft>
                <a:spcPts val="0"/>
              </a:spcAft>
              <a:buFont typeface="Wingdings" pitchFamily="2" charset="2"/>
              <a:buChar char="Ø"/>
              <a:defRPr/>
            </a:pPr>
            <a:r>
              <a:rPr lang="en-US" b="1" dirty="0">
                <a:solidFill>
                  <a:schemeClr val="accent3"/>
                </a:solidFill>
                <a:latin typeface="Times New Roman" pitchFamily="18" charset="0"/>
                <a:cs typeface="Times New Roman" pitchFamily="18" charset="0"/>
              </a:rPr>
              <a:t>September - 	</a:t>
            </a:r>
            <a:r>
              <a:rPr lang="en-US" b="1" dirty="0">
                <a:latin typeface="Times New Roman" pitchFamily="18" charset="0"/>
                <a:cs typeface="Times New Roman" pitchFamily="18" charset="0"/>
              </a:rPr>
              <a:t>SHARING</a:t>
            </a:r>
          </a:p>
          <a:p>
            <a:pPr fontAlgn="auto">
              <a:lnSpc>
                <a:spcPct val="150000"/>
              </a:lnSpc>
              <a:spcBef>
                <a:spcPts val="0"/>
              </a:spcBef>
              <a:spcAft>
                <a:spcPts val="0"/>
              </a:spcAft>
              <a:buFont typeface="Wingdings" pitchFamily="2" charset="2"/>
              <a:buChar char="Ø"/>
              <a:defRPr/>
            </a:pPr>
            <a:r>
              <a:rPr lang="en-US" b="1" dirty="0">
                <a:solidFill>
                  <a:schemeClr val="accent3"/>
                </a:solidFill>
                <a:latin typeface="Times New Roman" pitchFamily="18" charset="0"/>
                <a:cs typeface="Times New Roman" pitchFamily="18" charset="0"/>
              </a:rPr>
              <a:t>October – 	</a:t>
            </a:r>
            <a:r>
              <a:rPr lang="en-US" b="1" dirty="0">
                <a:latin typeface="Times New Roman" pitchFamily="18" charset="0"/>
                <a:cs typeface="Times New Roman" pitchFamily="18" charset="0"/>
              </a:rPr>
              <a:t>SHARING</a:t>
            </a:r>
            <a:endParaRPr lang="en-US" b="1" dirty="0">
              <a:solidFill>
                <a:schemeClr val="accent3"/>
              </a:solidFill>
              <a:latin typeface="Times New Roman" pitchFamily="18" charset="0"/>
              <a:cs typeface="Times New Roman" pitchFamily="18" charset="0"/>
            </a:endParaRPr>
          </a:p>
          <a:p>
            <a:pPr fontAlgn="auto">
              <a:lnSpc>
                <a:spcPct val="150000"/>
              </a:lnSpc>
              <a:spcBef>
                <a:spcPts val="0"/>
              </a:spcBef>
              <a:spcAft>
                <a:spcPts val="0"/>
              </a:spcAft>
              <a:buFont typeface="Wingdings" pitchFamily="2" charset="2"/>
              <a:buChar char="Ø"/>
              <a:defRPr/>
            </a:pPr>
            <a:r>
              <a:rPr lang="en-US" b="1" dirty="0">
                <a:solidFill>
                  <a:schemeClr val="accent3"/>
                </a:solidFill>
                <a:latin typeface="Times New Roman" pitchFamily="18" charset="0"/>
                <a:cs typeface="Times New Roman" pitchFamily="18" charset="0"/>
              </a:rPr>
              <a:t>November - 	</a:t>
            </a:r>
            <a:r>
              <a:rPr lang="en-US" b="1" dirty="0">
                <a:latin typeface="Times New Roman" pitchFamily="18" charset="0"/>
                <a:cs typeface="Times New Roman" pitchFamily="18" charset="0"/>
              </a:rPr>
              <a:t>DCP</a:t>
            </a:r>
          </a:p>
          <a:p>
            <a:pPr fontAlgn="auto">
              <a:lnSpc>
                <a:spcPct val="150000"/>
              </a:lnSpc>
              <a:spcBef>
                <a:spcPts val="0"/>
              </a:spcBef>
              <a:spcAft>
                <a:spcPts val="0"/>
              </a:spcAft>
              <a:buFont typeface="Wingdings" pitchFamily="2" charset="2"/>
              <a:buChar char="Ø"/>
              <a:defRPr/>
            </a:pPr>
            <a:r>
              <a:rPr lang="en-US" b="1" dirty="0">
                <a:solidFill>
                  <a:schemeClr val="accent3"/>
                </a:solidFill>
                <a:latin typeface="Times New Roman" pitchFamily="18" charset="0"/>
                <a:cs typeface="Times New Roman" pitchFamily="18" charset="0"/>
              </a:rPr>
              <a:t>December - 	</a:t>
            </a:r>
            <a:r>
              <a:rPr lang="en-US" b="1" dirty="0">
                <a:latin typeface="Times New Roman" pitchFamily="18" charset="0"/>
                <a:cs typeface="Times New Roman" pitchFamily="18" charset="0"/>
              </a:rPr>
              <a:t>DCP</a:t>
            </a:r>
            <a:endParaRPr lang="en-US" b="1" dirty="0">
              <a:solidFill>
                <a:schemeClr val="accent3"/>
              </a:solidFill>
              <a:latin typeface="Times New Roman" pitchFamily="18" charset="0"/>
              <a:cs typeface="Times New Roman" pitchFamily="18" charset="0"/>
            </a:endParaRPr>
          </a:p>
          <a:p>
            <a:pPr fontAlgn="auto">
              <a:lnSpc>
                <a:spcPct val="150000"/>
              </a:lnSpc>
              <a:spcBef>
                <a:spcPts val="0"/>
              </a:spcBef>
              <a:spcAft>
                <a:spcPts val="0"/>
              </a:spcAft>
              <a:buFont typeface="Wingdings" pitchFamily="2" charset="2"/>
              <a:buChar char="Ø"/>
              <a:defRPr/>
            </a:pPr>
            <a:r>
              <a:rPr lang="en-US" b="1" dirty="0">
                <a:solidFill>
                  <a:schemeClr val="accent3"/>
                </a:solidFill>
                <a:latin typeface="Times New Roman" pitchFamily="18" charset="0"/>
                <a:cs typeface="Times New Roman" pitchFamily="18" charset="0"/>
              </a:rPr>
              <a:t>January       -      </a:t>
            </a:r>
            <a:r>
              <a:rPr lang="en-US" b="1" dirty="0">
                <a:latin typeface="Times New Roman" pitchFamily="18" charset="0"/>
                <a:cs typeface="Times New Roman" pitchFamily="18" charset="0"/>
              </a:rPr>
              <a:t>TRANQUALITY</a:t>
            </a:r>
          </a:p>
          <a:p>
            <a:pPr fontAlgn="auto">
              <a:lnSpc>
                <a:spcPct val="150000"/>
              </a:lnSpc>
              <a:spcBef>
                <a:spcPts val="0"/>
              </a:spcBef>
              <a:spcAft>
                <a:spcPts val="0"/>
              </a:spcAft>
              <a:buFont typeface="Wingdings" pitchFamily="2" charset="2"/>
              <a:buChar char="Ø"/>
              <a:defRPr/>
            </a:pPr>
            <a:r>
              <a:rPr lang="en-US" b="1" dirty="0">
                <a:latin typeface="Times New Roman" pitchFamily="18" charset="0"/>
                <a:cs typeface="Times New Roman" pitchFamily="18" charset="0"/>
              </a:rPr>
              <a:t> </a:t>
            </a:r>
            <a:r>
              <a:rPr lang="en-US" b="1" dirty="0">
                <a:solidFill>
                  <a:schemeClr val="accent3"/>
                </a:solidFill>
                <a:latin typeface="Times New Roman" pitchFamily="18" charset="0"/>
                <a:cs typeface="Times New Roman" pitchFamily="18" charset="0"/>
              </a:rPr>
              <a:t>February  -        </a:t>
            </a:r>
            <a:r>
              <a:rPr lang="en-US" b="1" dirty="0">
                <a:latin typeface="Times New Roman" pitchFamily="18" charset="0"/>
                <a:cs typeface="Times New Roman" pitchFamily="18" charset="0"/>
              </a:rPr>
              <a:t>TRANQUALITY</a:t>
            </a:r>
            <a:endParaRPr lang="en-US" b="1" dirty="0">
              <a:solidFill>
                <a:schemeClr val="accent3"/>
              </a:solidFill>
              <a:latin typeface="Times New Roman" pitchFamily="18" charset="0"/>
              <a:cs typeface="Times New Roman" pitchFamily="18" charset="0"/>
            </a:endParaRPr>
          </a:p>
          <a:p>
            <a:pPr fontAlgn="auto">
              <a:lnSpc>
                <a:spcPct val="150000"/>
              </a:lnSpc>
              <a:spcBef>
                <a:spcPts val="0"/>
              </a:spcBef>
              <a:spcAft>
                <a:spcPts val="0"/>
              </a:spcAft>
              <a:buFont typeface="Wingdings" pitchFamily="2" charset="2"/>
              <a:buChar char="Ø"/>
              <a:defRPr/>
            </a:pPr>
            <a:endParaRPr lang="en-US" b="1" dirty="0">
              <a:solidFill>
                <a:schemeClr val="accent3"/>
              </a:solidFill>
              <a:latin typeface="Times New Roman" pitchFamily="18" charset="0"/>
              <a:cs typeface="Times New Roman" pitchFamily="18" charset="0"/>
            </a:endParaRPr>
          </a:p>
        </p:txBody>
      </p:sp>
      <p:sp>
        <p:nvSpPr>
          <p:cNvPr id="8" name="Rectangle 7">
            <a:extLst>
              <a:ext uri="{FF2B5EF4-FFF2-40B4-BE49-F238E27FC236}">
                <a16:creationId xmlns:a16="http://schemas.microsoft.com/office/drawing/2014/main" id="{F90C5775-C371-4C69-B58E-473BA24566AC}"/>
              </a:ext>
            </a:extLst>
          </p:cNvPr>
          <p:cNvSpPr/>
          <p:nvPr/>
        </p:nvSpPr>
        <p:spPr>
          <a:xfrm>
            <a:off x="663951" y="1"/>
            <a:ext cx="7488118" cy="830997"/>
          </a:xfrm>
          <a:prstGeom prst="rect">
            <a:avLst/>
          </a:prstGeom>
          <a:noFill/>
        </p:spPr>
        <p:txBody>
          <a:bodyPr>
            <a:spAutoFit/>
          </a:bodyPr>
          <a:lstStyle/>
          <a:p>
            <a:pPr algn="ctr" fontAlgn="auto">
              <a:spcBef>
                <a:spcPts val="0"/>
              </a:spcBef>
              <a:spcAft>
                <a:spcPts val="0"/>
              </a:spcAft>
              <a:defRPr/>
            </a:pPr>
            <a:r>
              <a:rPr lang="en-US" sz="2400" b="1" dirty="0">
                <a:ln w="17780" cmpd="sng">
                  <a:solidFill>
                    <a:srgbClr val="FFFFFF"/>
                  </a:solid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rPr>
              <a:t>Monthly Assembly Themes for 2021-22</a:t>
            </a:r>
          </a:p>
          <a:p>
            <a:pPr algn="ctr" fontAlgn="auto">
              <a:spcBef>
                <a:spcPts val="0"/>
              </a:spcBef>
              <a:spcAft>
                <a:spcPts val="0"/>
              </a:spcAft>
              <a:defRPr/>
            </a:pPr>
            <a:endParaRPr lang="en-US" sz="2400" b="1" dirty="0">
              <a:ln w="17780" cmpd="sng">
                <a:solidFill>
                  <a:srgbClr val="FFFFFF"/>
                </a:solidFill>
                <a:prstDash val="solid"/>
                <a:miter lim="800000"/>
              </a:ln>
              <a:solidFill>
                <a:srgbClr val="C00000"/>
              </a:solidFill>
              <a:effectLst>
                <a:outerShdw blurRad="50800" algn="tl" rotWithShape="0">
                  <a:srgbClr val="000000"/>
                </a:outerShdw>
              </a:effectLst>
              <a:latin typeface="Times New Roman" pitchFamily="18" charset="0"/>
              <a:cs typeface="Times New Roman" pitchFamily="18" charset="0"/>
            </a:endParaRPr>
          </a:p>
        </p:txBody>
      </p:sp>
      <p:pic>
        <p:nvPicPr>
          <p:cNvPr id="39940" name="Picture 8">
            <a:extLst>
              <a:ext uri="{FF2B5EF4-FFF2-40B4-BE49-F238E27FC236}">
                <a16:creationId xmlns:a16="http://schemas.microsoft.com/office/drawing/2014/main" id="{C211AFAD-4A6C-4131-886C-806BB0CC1E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123825"/>
            <a:ext cx="1014413"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2" descr="Fit India Logo Png - Fit India Logos, Transparent Png - kindpng">
            <a:extLst>
              <a:ext uri="{FF2B5EF4-FFF2-40B4-BE49-F238E27FC236}">
                <a16:creationId xmlns:a16="http://schemas.microsoft.com/office/drawing/2014/main" id="{0FD6C27F-5A4C-4829-8B87-7CCD55D93E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6005F3-EEE2-4913-980A-286E8E6553B2}"/>
              </a:ext>
            </a:extLst>
          </p:cNvPr>
          <p:cNvSpPr>
            <a:spLocks noGrp="1"/>
          </p:cNvSpPr>
          <p:nvPr>
            <p:ph type="title"/>
          </p:nvPr>
        </p:nvSpPr>
        <p:spPr/>
        <p:txBody>
          <a:bodyPr/>
          <a:lstStyle/>
          <a:p>
            <a:pPr algn="ctr" eaLnBrk="1" fontAlgn="auto" hangingPunct="1">
              <a:spcAft>
                <a:spcPts val="0"/>
              </a:spcAft>
              <a:defRPr/>
            </a:pPr>
            <a:r>
              <a:rPr lang="en-IN" dirty="0">
                <a:latin typeface="Times New Roman" pitchFamily="18" charset="0"/>
                <a:cs typeface="Times New Roman" pitchFamily="18" charset="0"/>
              </a:rPr>
              <a:t>Assembly Time &amp; Days</a:t>
            </a:r>
          </a:p>
        </p:txBody>
      </p:sp>
      <p:sp>
        <p:nvSpPr>
          <p:cNvPr id="40963" name="Content Placeholder 2">
            <a:extLst>
              <a:ext uri="{FF2B5EF4-FFF2-40B4-BE49-F238E27FC236}">
                <a16:creationId xmlns:a16="http://schemas.microsoft.com/office/drawing/2014/main" id="{17F8BAD7-2BE0-43D5-9868-69358C982737}"/>
              </a:ext>
            </a:extLst>
          </p:cNvPr>
          <p:cNvSpPr>
            <a:spLocks noGrp="1"/>
          </p:cNvSpPr>
          <p:nvPr>
            <p:ph idx="1"/>
          </p:nvPr>
        </p:nvSpPr>
        <p:spPr/>
        <p:txBody>
          <a:bodyPr/>
          <a:lstStyle/>
          <a:p>
            <a:pPr eaLnBrk="1" hangingPunct="1"/>
            <a:r>
              <a:rPr lang="en-IN" altLang="en-US" sz="1800">
                <a:latin typeface="Times New Roman" panose="02020603050405020304" pitchFamily="18" charset="0"/>
                <a:cs typeface="Times New Roman" panose="02020603050405020304" pitchFamily="18" charset="0"/>
              </a:rPr>
              <a:t>Students arrival</a:t>
            </a:r>
            <a:r>
              <a:rPr lang="en-IN" altLang="en-US" sz="1800" b="1">
                <a:latin typeface="Times New Roman" panose="02020603050405020304" pitchFamily="18" charset="0"/>
                <a:cs typeface="Times New Roman" panose="02020603050405020304" pitchFamily="18" charset="0"/>
              </a:rPr>
              <a:t>:         9:10   a.m.</a:t>
            </a:r>
          </a:p>
          <a:p>
            <a:pPr eaLnBrk="1" hangingPunct="1"/>
            <a:r>
              <a:rPr lang="en-IN" altLang="en-US" sz="1800">
                <a:latin typeface="Times New Roman" panose="02020603050405020304" pitchFamily="18" charset="0"/>
                <a:cs typeface="Times New Roman" panose="02020603050405020304" pitchFamily="18" charset="0"/>
              </a:rPr>
              <a:t>Assembly warning bell:    </a:t>
            </a:r>
            <a:r>
              <a:rPr lang="en-IN" altLang="en-US" sz="1800" b="1">
                <a:latin typeface="Times New Roman" panose="02020603050405020304" pitchFamily="18" charset="0"/>
                <a:cs typeface="Times New Roman" panose="02020603050405020304" pitchFamily="18" charset="0"/>
              </a:rPr>
              <a:t>9:15  a.m.</a:t>
            </a:r>
          </a:p>
          <a:p>
            <a:pPr eaLnBrk="1" hangingPunct="1"/>
            <a:r>
              <a:rPr lang="en-IN" altLang="en-US" sz="1800" b="1" u="sng">
                <a:latin typeface="Times New Roman" panose="02020603050405020304" pitchFamily="18" charset="0"/>
                <a:cs typeface="Times New Roman" panose="02020603050405020304" pitchFamily="18" charset="0"/>
              </a:rPr>
              <a:t>Objective :</a:t>
            </a:r>
          </a:p>
          <a:p>
            <a:pPr eaLnBrk="1" hangingPunct="1"/>
            <a:r>
              <a:rPr lang="en-IN" altLang="en-US" sz="1800">
                <a:latin typeface="Times New Roman" panose="02020603050405020304" pitchFamily="18" charset="0"/>
                <a:cs typeface="Times New Roman" panose="02020603050405020304" pitchFamily="18" charset="0"/>
              </a:rPr>
              <a:t>1.To inculcate ethical values and discipline among the students.</a:t>
            </a:r>
          </a:p>
          <a:p>
            <a:pPr eaLnBrk="1" hangingPunct="1"/>
            <a:r>
              <a:rPr lang="en-IN" altLang="en-US" sz="1800">
                <a:latin typeface="Times New Roman" panose="02020603050405020304" pitchFamily="18" charset="0"/>
                <a:cs typeface="Times New Roman" panose="02020603050405020304" pitchFamily="18" charset="0"/>
              </a:rPr>
              <a:t>2.To sensitize the students with social and emotional learning skills.</a:t>
            </a:r>
          </a:p>
          <a:p>
            <a:pPr eaLnBrk="1" hangingPunct="1"/>
            <a:r>
              <a:rPr lang="en-IN" altLang="en-US" sz="1800">
                <a:latin typeface="Times New Roman" panose="02020603050405020304" pitchFamily="18" charset="0"/>
                <a:cs typeface="Times New Roman" panose="02020603050405020304" pitchFamily="18" charset="0"/>
              </a:rPr>
              <a:t>3.To start school on harmonious note.</a:t>
            </a:r>
          </a:p>
          <a:p>
            <a:pPr eaLnBrk="1" hangingPunct="1"/>
            <a:r>
              <a:rPr lang="en-IN" altLang="en-US" sz="1800">
                <a:latin typeface="Times New Roman" panose="02020603050405020304" pitchFamily="18" charset="0"/>
                <a:cs typeface="Times New Roman" panose="02020603050405020304" pitchFamily="18" charset="0"/>
              </a:rPr>
              <a:t>4.To boost or enhance the confidence in public speaking and also  to reduce the stage fear among the students</a:t>
            </a:r>
          </a:p>
          <a:p>
            <a:pPr eaLnBrk="1" hangingPunct="1"/>
            <a:r>
              <a:rPr lang="en-IN" altLang="en-US" sz="1800" b="1">
                <a:latin typeface="Times New Roman" panose="02020603050405020304" pitchFamily="18" charset="0"/>
                <a:cs typeface="Times New Roman" panose="02020603050405020304" pitchFamily="18" charset="0"/>
              </a:rPr>
              <a:t>Days:</a:t>
            </a:r>
            <a:r>
              <a:rPr lang="en-IN" altLang="en-US" sz="1800">
                <a:latin typeface="Times New Roman" panose="02020603050405020304" pitchFamily="18" charset="0"/>
                <a:cs typeface="Times New Roman" panose="02020603050405020304" pitchFamily="18" charset="0"/>
              </a:rPr>
              <a:t> Three Days a week.(Thursday, Friday and Saturdays)</a:t>
            </a:r>
          </a:p>
          <a:p>
            <a:pPr eaLnBrk="1" hangingPunct="1"/>
            <a:r>
              <a:rPr lang="en-IN" altLang="en-US" sz="1800" b="1">
                <a:latin typeface="Times New Roman" panose="02020603050405020304" pitchFamily="18" charset="0"/>
                <a:cs typeface="Times New Roman" panose="02020603050405020304" pitchFamily="18" charset="0"/>
              </a:rPr>
              <a:t>Mass </a:t>
            </a:r>
            <a:r>
              <a:rPr lang="en-IN" altLang="en-US" sz="1800">
                <a:latin typeface="Times New Roman" panose="02020603050405020304" pitchFamily="18" charset="0"/>
                <a:cs typeface="Times New Roman" panose="02020603050405020304" pitchFamily="18" charset="0"/>
              </a:rPr>
              <a:t>P T: Every Wednesday for grade 1 to 5</a:t>
            </a:r>
          </a:p>
        </p:txBody>
      </p:sp>
      <p:pic>
        <p:nvPicPr>
          <p:cNvPr id="40964" name="Picture 2">
            <a:extLst>
              <a:ext uri="{FF2B5EF4-FFF2-40B4-BE49-F238E27FC236}">
                <a16:creationId xmlns:a16="http://schemas.microsoft.com/office/drawing/2014/main" id="{457385B8-CA77-4279-BB38-74D53F276D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79400"/>
            <a:ext cx="11890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3">
            <a:extLst>
              <a:ext uri="{FF2B5EF4-FFF2-40B4-BE49-F238E27FC236}">
                <a16:creationId xmlns:a16="http://schemas.microsoft.com/office/drawing/2014/main" id="{9C03BC4E-CAC9-4933-9190-CFC3E6789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221163"/>
            <a:ext cx="2843213" cy="213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2" descr="Fit India Logo Png - Fit India Logos, Transparent Png - kindpng">
            <a:extLst>
              <a:ext uri="{FF2B5EF4-FFF2-40B4-BE49-F238E27FC236}">
                <a16:creationId xmlns:a16="http://schemas.microsoft.com/office/drawing/2014/main" id="{3ABE2F06-0F4B-4958-B32A-615B32833F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B2BC-811C-4166-BEA3-E556B7F74B99}"/>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Flow of assembly</a:t>
            </a:r>
          </a:p>
        </p:txBody>
      </p:sp>
      <p:pic>
        <p:nvPicPr>
          <p:cNvPr id="41987" name="Picture 2">
            <a:extLst>
              <a:ext uri="{FF2B5EF4-FFF2-40B4-BE49-F238E27FC236}">
                <a16:creationId xmlns:a16="http://schemas.microsoft.com/office/drawing/2014/main" id="{6705E229-E50C-45AA-9DAB-C27B69113A7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r="2" b="101"/>
          <a:stretch>
            <a:fillRect/>
          </a:stretch>
        </p:blipFill>
        <p:spPr>
          <a:xfrm>
            <a:off x="684213" y="1268413"/>
            <a:ext cx="7715250" cy="4829175"/>
          </a:xfrm>
        </p:spPr>
      </p:pic>
      <p:pic>
        <p:nvPicPr>
          <p:cNvPr id="41988" name="Picture 2">
            <a:extLst>
              <a:ext uri="{FF2B5EF4-FFF2-40B4-BE49-F238E27FC236}">
                <a16:creationId xmlns:a16="http://schemas.microsoft.com/office/drawing/2014/main" id="{0DA463BA-B3A5-4DF5-9AE1-C68F66BE49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79400"/>
            <a:ext cx="11890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9" name="Picture 2" descr="Fit India Logo Png - Fit India Logos, Transparent Png - kindpng">
            <a:extLst>
              <a:ext uri="{FF2B5EF4-FFF2-40B4-BE49-F238E27FC236}">
                <a16:creationId xmlns:a16="http://schemas.microsoft.com/office/drawing/2014/main" id="{BFBF8086-D9A0-490C-82AE-26876CB612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2B127-9A43-4BA8-B5F5-9613F8772EA7}"/>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Flow of assembly</a:t>
            </a:r>
            <a:endParaRPr lang="en-IN" dirty="0"/>
          </a:p>
        </p:txBody>
      </p:sp>
      <p:pic>
        <p:nvPicPr>
          <p:cNvPr id="43011" name="Picture 3">
            <a:extLst>
              <a:ext uri="{FF2B5EF4-FFF2-40B4-BE49-F238E27FC236}">
                <a16:creationId xmlns:a16="http://schemas.microsoft.com/office/drawing/2014/main" id="{9E4074FA-0EE3-4989-A325-D78E2F64665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27088" y="1100138"/>
            <a:ext cx="7761287" cy="5370512"/>
          </a:xfrm>
        </p:spPr>
      </p:pic>
      <p:pic>
        <p:nvPicPr>
          <p:cNvPr id="43012" name="Picture 2">
            <a:extLst>
              <a:ext uri="{FF2B5EF4-FFF2-40B4-BE49-F238E27FC236}">
                <a16:creationId xmlns:a16="http://schemas.microsoft.com/office/drawing/2014/main" id="{BC7EA3C6-0782-4352-A073-661224FAD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79400"/>
            <a:ext cx="1189038" cy="71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2" descr="Fit India Logo Png - Fit India Logos, Transparent Png - kindpng">
            <a:extLst>
              <a:ext uri="{FF2B5EF4-FFF2-40B4-BE49-F238E27FC236}">
                <a16:creationId xmlns:a16="http://schemas.microsoft.com/office/drawing/2014/main" id="{848F404D-EC4B-4CE7-90A5-550A23BB1E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a:extLst>
              <a:ext uri="{FF2B5EF4-FFF2-40B4-BE49-F238E27FC236}">
                <a16:creationId xmlns:a16="http://schemas.microsoft.com/office/drawing/2014/main" id="{3DABC877-1112-454B-A4FA-CACE44E5B3C9}"/>
              </a:ext>
            </a:extLst>
          </p:cNvPr>
          <p:cNvSpPr>
            <a:spLocks noChangeArrowheads="1"/>
          </p:cNvSpPr>
          <p:nvPr/>
        </p:nvSpPr>
        <p:spPr bwMode="auto">
          <a:xfrm>
            <a:off x="2436813" y="176213"/>
            <a:ext cx="438308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u="sng">
                <a:latin typeface="Algerian" panose="04020705040A02060702" pitchFamily="82" charset="0"/>
                <a:ea typeface="Calibri" panose="020F0502020204030204" pitchFamily="34" charset="0"/>
                <a:cs typeface="Mangal" panose="02040503050203030202" pitchFamily="18" charset="0"/>
              </a:rPr>
              <a:t>JINDAL MOUNT LITERA ZEE SCHOOL</a:t>
            </a:r>
            <a:endParaRPr lang="en-US" altLang="en-US" sz="2000">
              <a:latin typeface="Algerian" panose="04020705040A02060702" pitchFamily="82" charset="0"/>
              <a:ea typeface="Calibri" panose="020F0502020204030204" pitchFamily="34" charset="0"/>
              <a:cs typeface="Mangal" panose="02040503050203030202" pitchFamily="18" charset="0"/>
            </a:endParaRPr>
          </a:p>
          <a:p>
            <a:pPr algn="ctr"/>
            <a:r>
              <a:rPr lang="en-US" altLang="en-US" sz="2000">
                <a:latin typeface="Algerian" panose="04020705040A02060702" pitchFamily="82" charset="0"/>
                <a:ea typeface="Calibri" panose="020F0502020204030204" pitchFamily="34" charset="0"/>
                <a:cs typeface="Mangal" panose="02040503050203030202" pitchFamily="18" charset="0"/>
              </a:rPr>
              <a:t> Primary</a:t>
            </a:r>
          </a:p>
          <a:p>
            <a:pPr algn="ctr"/>
            <a:r>
              <a:rPr lang="en-US" altLang="en-US" sz="2000">
                <a:latin typeface="Algerian" panose="04020705040A02060702" pitchFamily="82" charset="0"/>
                <a:ea typeface="Calibri" panose="020F0502020204030204" pitchFamily="34" charset="0"/>
                <a:cs typeface="Mangal" panose="02040503050203030202" pitchFamily="18" charset="0"/>
              </a:rPr>
              <a:t>Time- Table </a:t>
            </a:r>
          </a:p>
        </p:txBody>
      </p:sp>
      <p:pic>
        <p:nvPicPr>
          <p:cNvPr id="44035" name="Picture 8">
            <a:extLst>
              <a:ext uri="{FF2B5EF4-FFF2-40B4-BE49-F238E27FC236}">
                <a16:creationId xmlns:a16="http://schemas.microsoft.com/office/drawing/2014/main" id="{A4513494-B496-4348-B7E4-437054F049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134938"/>
            <a:ext cx="10128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6" name="Picture 2" descr="Fit India Logo Png - Fit India Logos, Transparent Png - kindpng">
            <a:extLst>
              <a:ext uri="{FF2B5EF4-FFF2-40B4-BE49-F238E27FC236}">
                <a16:creationId xmlns:a16="http://schemas.microsoft.com/office/drawing/2014/main" id="{40E51040-D9C9-4F06-AD08-5742CC0212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a:extLst>
              <a:ext uri="{FF2B5EF4-FFF2-40B4-BE49-F238E27FC236}">
                <a16:creationId xmlns:a16="http://schemas.microsoft.com/office/drawing/2014/main" id="{0C88BCBB-35FE-4616-8CC0-AC3F1F6EC5F3}"/>
              </a:ext>
            </a:extLst>
          </p:cNvPr>
          <p:cNvSpPr>
            <a:spLocks noChangeArrowheads="1"/>
          </p:cNvSpPr>
          <p:nvPr/>
        </p:nvSpPr>
        <p:spPr bwMode="auto">
          <a:xfrm>
            <a:off x="2297113" y="176213"/>
            <a:ext cx="466407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000" u="sng">
                <a:latin typeface="Algerian" panose="04020705040A02060702" pitchFamily="82" charset="0"/>
                <a:ea typeface="Calibri" panose="020F0502020204030204" pitchFamily="34" charset="0"/>
                <a:cs typeface="Mangal" panose="02040503050203030202" pitchFamily="18" charset="0"/>
              </a:rPr>
              <a:t>JINDAL MOUNT LITERA ZEE SCHOOL</a:t>
            </a:r>
            <a:endParaRPr lang="en-US" altLang="en-US" sz="2000">
              <a:latin typeface="Algerian" panose="04020705040A02060702" pitchFamily="82" charset="0"/>
              <a:ea typeface="Calibri" panose="020F0502020204030204" pitchFamily="34" charset="0"/>
              <a:cs typeface="Mangal" panose="02040503050203030202" pitchFamily="18" charset="0"/>
            </a:endParaRPr>
          </a:p>
          <a:p>
            <a:pPr algn="ctr"/>
            <a:r>
              <a:rPr lang="en-US" altLang="en-US" sz="2000">
                <a:latin typeface="Algerian" panose="04020705040A02060702" pitchFamily="82" charset="0"/>
                <a:ea typeface="Calibri" panose="020F0502020204030204" pitchFamily="34" charset="0"/>
                <a:cs typeface="Mangal" panose="02040503050203030202" pitchFamily="18" charset="0"/>
              </a:rPr>
              <a:t> Primary</a:t>
            </a:r>
          </a:p>
          <a:p>
            <a:pPr algn="ctr"/>
            <a:r>
              <a:rPr lang="en-US" altLang="en-US" sz="2000">
                <a:latin typeface="Algerian" panose="04020705040A02060702" pitchFamily="82" charset="0"/>
                <a:ea typeface="Calibri" panose="020F0502020204030204" pitchFamily="34" charset="0"/>
                <a:cs typeface="Mangal" panose="02040503050203030202" pitchFamily="18" charset="0"/>
              </a:rPr>
              <a:t>Time- Table for lr and notebooks</a:t>
            </a:r>
          </a:p>
        </p:txBody>
      </p:sp>
      <p:pic>
        <p:nvPicPr>
          <p:cNvPr id="45059" name="Picture 8">
            <a:extLst>
              <a:ext uri="{FF2B5EF4-FFF2-40B4-BE49-F238E27FC236}">
                <a16:creationId xmlns:a16="http://schemas.microsoft.com/office/drawing/2014/main" id="{34722D45-F6F4-438A-B700-0203110B9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88" y="134938"/>
            <a:ext cx="10128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1">
            <a:extLst>
              <a:ext uri="{FF2B5EF4-FFF2-40B4-BE49-F238E27FC236}">
                <a16:creationId xmlns:a16="http://schemas.microsoft.com/office/drawing/2014/main" id="{EFFB1E0E-9A9E-4B34-ACCB-22059123CC57}"/>
              </a:ext>
            </a:extLst>
          </p:cNvPr>
          <p:cNvSpPr txBox="1">
            <a:spLocks noChangeArrowheads="1"/>
          </p:cNvSpPr>
          <p:nvPr/>
        </p:nvSpPr>
        <p:spPr bwMode="auto">
          <a:xfrm>
            <a:off x="762000" y="5257800"/>
            <a:ext cx="716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b="1">
                <a:latin typeface="Franklin Gothic Book" panose="020B0503020102020204" pitchFamily="34" charset="0"/>
              </a:rPr>
              <a:t>GRADE 1TO 8 MATH TEXTBOOK CAN BE USED AS REFERENCE BOOK AND LR WILL BE USED AS A RESOURCE BOOK</a:t>
            </a:r>
          </a:p>
        </p:txBody>
      </p:sp>
      <p:pic>
        <p:nvPicPr>
          <p:cNvPr id="45061" name="Picture 2" descr="Fit India Logo Png - Fit India Logos, Transparent Png - kindpng">
            <a:extLst>
              <a:ext uri="{FF2B5EF4-FFF2-40B4-BE49-F238E27FC236}">
                <a16:creationId xmlns:a16="http://schemas.microsoft.com/office/drawing/2014/main" id="{955BA86D-F1D3-4E38-A207-F7970BF1D0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a:extLst>
              <a:ext uri="{FF2B5EF4-FFF2-40B4-BE49-F238E27FC236}">
                <a16:creationId xmlns:a16="http://schemas.microsoft.com/office/drawing/2014/main" id="{0D000365-2525-43A8-9F7F-6A5A9A1065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42875"/>
            <a:ext cx="101282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1">
            <a:extLst>
              <a:ext uri="{FF2B5EF4-FFF2-40B4-BE49-F238E27FC236}">
                <a16:creationId xmlns:a16="http://schemas.microsoft.com/office/drawing/2014/main" id="{E3CA7E20-24FC-4099-87EE-86ABFE140404}"/>
              </a:ext>
            </a:extLst>
          </p:cNvPr>
          <p:cNvSpPr txBox="1">
            <a:spLocks/>
          </p:cNvSpPr>
          <p:nvPr/>
        </p:nvSpPr>
        <p:spPr>
          <a:xfrm>
            <a:off x="381000" y="1295400"/>
            <a:ext cx="8382000" cy="3949700"/>
          </a:xfrm>
          <a:prstGeom prst="rect">
            <a:avLst/>
          </a:prstGeom>
        </p:spPr>
        <p:txBody>
          <a:bodyPr>
            <a:normAutofit lnSpcReduction="10000"/>
          </a:bodyPr>
          <a:lstStyle>
            <a:lvl1pPr marL="342900" indent="-274320" algn="l" defTabSz="914400" rtl="0" eaLnBrk="1" latinLnBrk="0" hangingPunct="1">
              <a:lnSpc>
                <a:spcPct val="100000"/>
              </a:lnSpc>
              <a:spcBef>
                <a:spcPts val="700"/>
              </a:spcBef>
              <a:buClr>
                <a:schemeClr val="accent1"/>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
                <a:schemeClr val="accent1"/>
              </a:buClr>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a:lstStyle>
          <a:p>
            <a:pPr fontAlgn="auto">
              <a:spcAft>
                <a:spcPts val="0"/>
              </a:spcAft>
              <a:buFont typeface="Wingdings 3" pitchFamily="18" charset="2"/>
              <a:buNone/>
              <a:defRPr/>
            </a:pPr>
            <a:endParaRPr lang="en-IN" sz="2800" b="1" dirty="0">
              <a:latin typeface="Times New Roman" pitchFamily="18" charset="0"/>
              <a:cs typeface="Times New Roman" pitchFamily="18" charset="0"/>
            </a:endParaRPr>
          </a:p>
          <a:p>
            <a:pPr fontAlgn="auto">
              <a:spcAft>
                <a:spcPts val="0"/>
              </a:spcAft>
              <a:buFont typeface="Wingdings" pitchFamily="2" charset="2"/>
              <a:buChar char="Ø"/>
              <a:defRPr/>
            </a:pPr>
            <a:r>
              <a:rPr lang="en-IN" sz="2800" b="1" dirty="0">
                <a:latin typeface="Times New Roman" pitchFamily="18" charset="0"/>
                <a:cs typeface="Times New Roman" pitchFamily="18" charset="0"/>
              </a:rPr>
              <a:t>English </a:t>
            </a:r>
          </a:p>
          <a:p>
            <a:pPr fontAlgn="auto">
              <a:spcAft>
                <a:spcPts val="0"/>
              </a:spcAft>
              <a:buFont typeface="Wingdings" pitchFamily="2" charset="2"/>
              <a:buChar char="Ø"/>
              <a:defRPr/>
            </a:pPr>
            <a:r>
              <a:rPr lang="en-IN" sz="2800" b="1" dirty="0">
                <a:latin typeface="Times New Roman" pitchFamily="18" charset="0"/>
                <a:cs typeface="Times New Roman" pitchFamily="18" charset="0"/>
              </a:rPr>
              <a:t>Mathematics </a:t>
            </a:r>
          </a:p>
          <a:p>
            <a:pPr fontAlgn="auto">
              <a:spcAft>
                <a:spcPts val="0"/>
              </a:spcAft>
              <a:buFont typeface="Wingdings" pitchFamily="2" charset="2"/>
              <a:buChar char="Ø"/>
              <a:defRPr/>
            </a:pPr>
            <a:r>
              <a:rPr lang="en-IN" sz="2800" b="1" dirty="0">
                <a:latin typeface="Times New Roman" pitchFamily="18" charset="0"/>
                <a:cs typeface="Times New Roman" pitchFamily="18" charset="0"/>
              </a:rPr>
              <a:t>EVS</a:t>
            </a:r>
          </a:p>
          <a:p>
            <a:pPr fontAlgn="auto">
              <a:spcAft>
                <a:spcPts val="0"/>
              </a:spcAft>
              <a:buFont typeface="Wingdings" pitchFamily="2" charset="2"/>
              <a:buChar char="Ø"/>
              <a:defRPr/>
            </a:pPr>
            <a:r>
              <a:rPr lang="en-IN" sz="2800" b="1" dirty="0">
                <a:latin typeface="Times New Roman" pitchFamily="18" charset="0"/>
                <a:cs typeface="Times New Roman" pitchFamily="18" charset="0"/>
              </a:rPr>
              <a:t>Hindi</a:t>
            </a:r>
          </a:p>
          <a:p>
            <a:pPr fontAlgn="auto">
              <a:spcAft>
                <a:spcPts val="0"/>
              </a:spcAft>
              <a:buFont typeface="Wingdings" pitchFamily="2" charset="2"/>
              <a:buChar char="Ø"/>
              <a:defRPr/>
            </a:pPr>
            <a:r>
              <a:rPr lang="en-IN" sz="2800" b="1" dirty="0">
                <a:latin typeface="Times New Roman" pitchFamily="18" charset="0"/>
                <a:cs typeface="Times New Roman" pitchFamily="18" charset="0"/>
              </a:rPr>
              <a:t>General Knowledge ( G. K.)</a:t>
            </a:r>
          </a:p>
          <a:p>
            <a:pPr fontAlgn="auto">
              <a:spcAft>
                <a:spcPts val="0"/>
              </a:spcAft>
              <a:buFont typeface="Wingdings" pitchFamily="2" charset="2"/>
              <a:buChar char="Ø"/>
              <a:defRPr/>
            </a:pPr>
            <a:r>
              <a:rPr lang="en-IN" sz="2800" b="1" dirty="0">
                <a:latin typeface="Times New Roman" pitchFamily="18" charset="0"/>
                <a:cs typeface="Times New Roman" pitchFamily="18" charset="0"/>
              </a:rPr>
              <a:t>Computer</a:t>
            </a:r>
          </a:p>
          <a:p>
            <a:pPr fontAlgn="auto">
              <a:spcAft>
                <a:spcPts val="0"/>
              </a:spcAft>
              <a:buFont typeface="Wingdings" pitchFamily="2" charset="2"/>
              <a:buChar char="Ø"/>
              <a:defRPr/>
            </a:pPr>
            <a:r>
              <a:rPr lang="en-IN" sz="2800" b="1" dirty="0">
                <a:latin typeface="Times New Roman" pitchFamily="18" charset="0"/>
                <a:cs typeface="Times New Roman" pitchFamily="18" charset="0"/>
              </a:rPr>
              <a:t>Third language Marathi</a:t>
            </a:r>
          </a:p>
          <a:p>
            <a:pPr marL="68580" indent="0" fontAlgn="auto">
              <a:spcAft>
                <a:spcPts val="0"/>
              </a:spcAft>
              <a:buFont typeface="Wingdings 3" pitchFamily="18" charset="2"/>
              <a:buNone/>
              <a:defRPr/>
            </a:pPr>
            <a:endParaRPr lang="en-IN" sz="2800" b="1" dirty="0">
              <a:latin typeface="Times New Roman" pitchFamily="18" charset="0"/>
              <a:cs typeface="Times New Roman" pitchFamily="18" charset="0"/>
            </a:endParaRPr>
          </a:p>
          <a:p>
            <a:pPr fontAlgn="auto">
              <a:spcAft>
                <a:spcPts val="0"/>
              </a:spcAft>
              <a:buFont typeface="Wingdings" pitchFamily="2" charset="2"/>
              <a:buChar char="Ø"/>
              <a:defRPr/>
            </a:pPr>
            <a:endParaRPr lang="en-IN" sz="2800" b="1" dirty="0">
              <a:latin typeface="Times New Roman" pitchFamily="18" charset="0"/>
              <a:cs typeface="Times New Roman" pitchFamily="18" charset="0"/>
            </a:endParaRPr>
          </a:p>
          <a:p>
            <a:pPr fontAlgn="auto">
              <a:spcAft>
                <a:spcPts val="0"/>
              </a:spcAft>
              <a:buFont typeface="Wingdings" pitchFamily="2" charset="2"/>
              <a:buChar char="Ø"/>
              <a:defRPr/>
            </a:pPr>
            <a:endParaRPr lang="en-IN" sz="2800" b="1" dirty="0">
              <a:latin typeface="Times New Roman" pitchFamily="18" charset="0"/>
              <a:cs typeface="Times New Roman" pitchFamily="18" charset="0"/>
            </a:endParaRPr>
          </a:p>
          <a:p>
            <a:pPr fontAlgn="auto">
              <a:spcAft>
                <a:spcPts val="0"/>
              </a:spcAft>
              <a:defRPr/>
            </a:pPr>
            <a:endParaRPr lang="en-US" dirty="0">
              <a:latin typeface="Times New Roman" pitchFamily="18" charset="0"/>
              <a:cs typeface="Times New Roman" pitchFamily="18" charset="0"/>
            </a:endParaRPr>
          </a:p>
        </p:txBody>
      </p:sp>
      <p:sp>
        <p:nvSpPr>
          <p:cNvPr id="46084" name="TextBox 7">
            <a:extLst>
              <a:ext uri="{FF2B5EF4-FFF2-40B4-BE49-F238E27FC236}">
                <a16:creationId xmlns:a16="http://schemas.microsoft.com/office/drawing/2014/main" id="{16CC749F-27D2-443A-B139-D2BACCE98970}"/>
              </a:ext>
            </a:extLst>
          </p:cNvPr>
          <p:cNvSpPr txBox="1">
            <a:spLocks noChangeArrowheads="1"/>
          </p:cNvSpPr>
          <p:nvPr/>
        </p:nvSpPr>
        <p:spPr bwMode="auto">
          <a:xfrm>
            <a:off x="2303463" y="214313"/>
            <a:ext cx="5364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a:latin typeface="Algerian" panose="04020705040A02060702" pitchFamily="82" charset="0"/>
              </a:rPr>
              <a:t> </a:t>
            </a:r>
            <a:r>
              <a:rPr lang="en-IN" altLang="en-US" sz="3200" b="1">
                <a:latin typeface="Algerian" panose="04020705040A02060702" pitchFamily="82" charset="0"/>
              </a:rPr>
              <a:t>SCHOLASTIC  subjects</a:t>
            </a:r>
          </a:p>
        </p:txBody>
      </p:sp>
      <p:pic>
        <p:nvPicPr>
          <p:cNvPr id="46085" name="Picture 2" descr="Fit India Logo Png - Fit India Logos, Transparent Png - kindpng">
            <a:extLst>
              <a:ext uri="{FF2B5EF4-FFF2-40B4-BE49-F238E27FC236}">
                <a16:creationId xmlns:a16="http://schemas.microsoft.com/office/drawing/2014/main" id="{FB4CB9BC-5090-42B5-A8AB-C0C75CEA62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53F64-E61A-41CD-BED2-51DBD024C34B}"/>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Co-scholastic activities</a:t>
            </a:r>
          </a:p>
        </p:txBody>
      </p:sp>
      <p:sp>
        <p:nvSpPr>
          <p:cNvPr id="47107" name="Content Placeholder 2">
            <a:extLst>
              <a:ext uri="{FF2B5EF4-FFF2-40B4-BE49-F238E27FC236}">
                <a16:creationId xmlns:a16="http://schemas.microsoft.com/office/drawing/2014/main" id="{B45D7B27-FA6C-4CB9-9A46-F812C99F0944}"/>
              </a:ext>
            </a:extLst>
          </p:cNvPr>
          <p:cNvSpPr>
            <a:spLocks noGrp="1"/>
          </p:cNvSpPr>
          <p:nvPr>
            <p:ph idx="1"/>
          </p:nvPr>
        </p:nvSpPr>
        <p:spPr/>
        <p:txBody>
          <a:bodyPr/>
          <a:lstStyle/>
          <a:p>
            <a:pPr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Students are expected to participate in all school activities unless excused by the appropriate head on a written request from the parent / guardian.</a:t>
            </a:r>
          </a:p>
          <a:p>
            <a:pPr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Activities are as follows:</a:t>
            </a:r>
          </a:p>
          <a:p>
            <a:pPr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Clubs</a:t>
            </a:r>
          </a:p>
          <a:p>
            <a:pPr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Monthly theme based activity</a:t>
            </a:r>
          </a:p>
          <a:p>
            <a:pPr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Art &amp; craft</a:t>
            </a:r>
          </a:p>
          <a:p>
            <a:pPr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Music</a:t>
            </a:r>
          </a:p>
          <a:p>
            <a:pPr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Dance</a:t>
            </a:r>
          </a:p>
          <a:p>
            <a:pPr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Sports</a:t>
            </a:r>
          </a:p>
          <a:p>
            <a:pPr eaLnBrk="1" hangingPunct="1">
              <a:buFont typeface="Wingdings" panose="05000000000000000000" pitchFamily="2" charset="2"/>
              <a:buChar char="Ø"/>
            </a:pPr>
            <a:endParaRPr lang="en-IN" altLang="en-US" sz="2400">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endParaRPr lang="en-IN" altLang="en-US" sz="2400">
              <a:latin typeface="Times New Roman" panose="02020603050405020304" pitchFamily="18" charset="0"/>
              <a:cs typeface="Times New Roman" panose="02020603050405020304" pitchFamily="18" charset="0"/>
            </a:endParaRPr>
          </a:p>
        </p:txBody>
      </p:sp>
      <p:pic>
        <p:nvPicPr>
          <p:cNvPr id="47108" name="Picture 4">
            <a:extLst>
              <a:ext uri="{FF2B5EF4-FFF2-40B4-BE49-F238E27FC236}">
                <a16:creationId xmlns:a16="http://schemas.microsoft.com/office/drawing/2014/main" id="{5DB097C5-1590-43B4-A7E6-087BFB57C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6550"/>
            <a:ext cx="1184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2" descr="Fit India Logo Png - Fit India Logos, Transparent Png - kindpng">
            <a:extLst>
              <a:ext uri="{FF2B5EF4-FFF2-40B4-BE49-F238E27FC236}">
                <a16:creationId xmlns:a16="http://schemas.microsoft.com/office/drawing/2014/main" id="{3043CF73-809B-4799-8C6B-26F3981753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CD3E722-C01F-4C13-9476-83DFAD130724}"/>
              </a:ext>
            </a:extLst>
          </p:cNvPr>
          <p:cNvSpPr/>
          <p:nvPr/>
        </p:nvSpPr>
        <p:spPr>
          <a:xfrm>
            <a:off x="1682902" y="0"/>
            <a:ext cx="6318097" cy="1461939"/>
          </a:xfrm>
          <a:prstGeom prst="rect">
            <a:avLst/>
          </a:prstGeom>
          <a:noFill/>
        </p:spPr>
        <p:txBody>
          <a:bodyPr>
            <a:spAutoFit/>
          </a:bodyPr>
          <a:lstStyle/>
          <a:p>
            <a:pPr algn="ctr" fontAlgn="auto">
              <a:spcBef>
                <a:spcPts val="0"/>
              </a:spcBef>
              <a:spcAft>
                <a:spcPts val="0"/>
              </a:spcAft>
              <a:defRPr/>
            </a:pPr>
            <a:r>
              <a:rPr lang="en-US" sz="3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CELEBRATIONS for 2021-22</a:t>
            </a:r>
          </a:p>
          <a:p>
            <a:pPr algn="ctr" fontAlgn="auto">
              <a:spcBef>
                <a:spcPts val="0"/>
              </a:spcBef>
              <a:spcAft>
                <a:spcPts val="0"/>
              </a:spcAft>
              <a:defRPr/>
            </a:pPr>
            <a:endPar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pic>
        <p:nvPicPr>
          <p:cNvPr id="48131" name="Picture 4">
            <a:extLst>
              <a:ext uri="{FF2B5EF4-FFF2-40B4-BE49-F238E27FC236}">
                <a16:creationId xmlns:a16="http://schemas.microsoft.com/office/drawing/2014/main" id="{F8DEEFF8-4614-4A2A-A114-E9676C10FE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8" y="19050"/>
            <a:ext cx="1014412" cy="54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D9E895F-C795-4016-8E19-A0AEFAF761AF}"/>
              </a:ext>
            </a:extLst>
          </p:cNvPr>
          <p:cNvSpPr txBox="1"/>
          <p:nvPr/>
        </p:nvSpPr>
        <p:spPr>
          <a:xfrm>
            <a:off x="739236" y="914399"/>
            <a:ext cx="7374645" cy="4524315"/>
          </a:xfrm>
          <a:prstGeom prst="rect">
            <a:avLst/>
          </a:prstGeom>
          <a:noFill/>
        </p:spPr>
        <p:txBody>
          <a:bodyPr>
            <a:spAutoFit/>
          </a:bodyPr>
          <a:lstStyle/>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INTERNATIONAL EARTHDAY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WORLDBOOK DAY,ENGLISHLANGUAGE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WORLD DANCE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WORLD POPULATION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INDEPENDENCE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NATIONAL SPORTS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TEACHERS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HINDI DIWAS</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NAVRATRI CELEBRATION</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ANNUAL SPORTS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CHILDREN’S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INTERNATIONAL DAY FOR TOLERANCE</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UNIVERSAL CHILDREN’S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INTERNATIONAL HUMAN RIGHTS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ANNUAL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NATIONAL GIRL CHILD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REPUBLIC DAY</a:t>
            </a:r>
          </a:p>
          <a:p>
            <a:pPr marL="285750" indent="-285750" fontAlgn="auto">
              <a:spcBef>
                <a:spcPts val="0"/>
              </a:spcBef>
              <a:spcAft>
                <a:spcPts val="0"/>
              </a:spcAft>
              <a:buFont typeface="Wingdings" panose="05000000000000000000" pitchFamily="2" charset="2"/>
              <a:buChar char="§"/>
              <a:defRPr/>
            </a:pPr>
            <a:r>
              <a:rPr lang="en-US" sz="1600" dirty="0">
                <a:ln w="18000">
                  <a:solidFill>
                    <a:schemeClr val="accent2">
                      <a:satMod val="140000"/>
                    </a:schemeClr>
                  </a:solidFill>
                  <a:prstDash val="solid"/>
                  <a:miter lim="800000"/>
                </a:ln>
                <a:solidFill>
                  <a:srgbClr val="002060"/>
                </a:solidFill>
                <a:latin typeface="Times New Roman" pitchFamily="18" charset="0"/>
                <a:cs typeface="Times New Roman" pitchFamily="18" charset="0"/>
              </a:rPr>
              <a:t>BASANT BANCHAMI</a:t>
            </a:r>
          </a:p>
        </p:txBody>
      </p:sp>
      <p:pic>
        <p:nvPicPr>
          <p:cNvPr id="48133" name="Picture 2" descr="Fit India Logo Png - Fit India Logos, Transparent Png - kindpng">
            <a:extLst>
              <a:ext uri="{FF2B5EF4-FFF2-40B4-BE49-F238E27FC236}">
                <a16:creationId xmlns:a16="http://schemas.microsoft.com/office/drawing/2014/main" id="{DB4EC0D9-8191-463A-8DC2-B196E686AB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6">
            <a:extLst>
              <a:ext uri="{FF2B5EF4-FFF2-40B4-BE49-F238E27FC236}">
                <a16:creationId xmlns:a16="http://schemas.microsoft.com/office/drawing/2014/main" id="{5643AFC9-4C63-4402-AD70-FEE14B8448BB}"/>
              </a:ext>
            </a:extLst>
          </p:cNvPr>
          <p:cNvSpPr txBox="1">
            <a:spLocks noChangeArrowheads="1"/>
          </p:cNvSpPr>
          <p:nvPr/>
        </p:nvSpPr>
        <p:spPr bwMode="auto">
          <a:xfrm>
            <a:off x="533400" y="609600"/>
            <a:ext cx="754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Franklin Gothic Book" panose="020B0503020102020204" pitchFamily="34" charset="0"/>
            </a:endParaRPr>
          </a:p>
        </p:txBody>
      </p:sp>
      <p:sp>
        <p:nvSpPr>
          <p:cNvPr id="8" name="Rectangle 7">
            <a:extLst>
              <a:ext uri="{FF2B5EF4-FFF2-40B4-BE49-F238E27FC236}">
                <a16:creationId xmlns:a16="http://schemas.microsoft.com/office/drawing/2014/main" id="{5A9D331E-D26D-4079-A031-08F9BA7A18E3}"/>
              </a:ext>
            </a:extLst>
          </p:cNvPr>
          <p:cNvSpPr/>
          <p:nvPr/>
        </p:nvSpPr>
        <p:spPr>
          <a:xfrm>
            <a:off x="2971800" y="457200"/>
            <a:ext cx="361950" cy="584200"/>
          </a:xfrm>
          <a:prstGeom prst="rect">
            <a:avLst/>
          </a:prstGeom>
        </p:spPr>
        <p:txBody>
          <a:bodyPr wrap="none">
            <a:spAutoFit/>
          </a:bodyPr>
          <a:lstStyle/>
          <a:p>
            <a:pPr fontAlgn="auto">
              <a:spcBef>
                <a:spcPts val="0"/>
              </a:spcBef>
              <a:spcAft>
                <a:spcPts val="0"/>
              </a:spcAft>
              <a:defRPr/>
            </a:pPr>
            <a:r>
              <a:rPr lang="en-US" sz="3200" b="1" dirty="0">
                <a:effectLst>
                  <a:outerShdw blurRad="38100" dist="38100" dir="2700000" algn="tl">
                    <a:srgbClr val="000000">
                      <a:alpha val="43137"/>
                    </a:srgbClr>
                  </a:outerShdw>
                </a:effectLst>
                <a:latin typeface="Comic Sans MS" pitchFamily="66" charset="0"/>
                <a:cs typeface="+mn-cs"/>
              </a:rPr>
              <a:t> </a:t>
            </a:r>
          </a:p>
        </p:txBody>
      </p:sp>
      <p:sp>
        <p:nvSpPr>
          <p:cNvPr id="14" name="Rectangle 13">
            <a:extLst>
              <a:ext uri="{FF2B5EF4-FFF2-40B4-BE49-F238E27FC236}">
                <a16:creationId xmlns:a16="http://schemas.microsoft.com/office/drawing/2014/main" id="{8581D0B0-6292-4290-999C-170EAA155B43}"/>
              </a:ext>
            </a:extLst>
          </p:cNvPr>
          <p:cNvSpPr/>
          <p:nvPr/>
        </p:nvSpPr>
        <p:spPr>
          <a:xfrm>
            <a:off x="990600" y="1676400"/>
            <a:ext cx="6400800" cy="523875"/>
          </a:xfrm>
          <a:prstGeom prst="rect">
            <a:avLst/>
          </a:prstGeom>
        </p:spPr>
        <p:txBody>
          <a:bodyPr>
            <a:spAutoFit/>
          </a:bodyPr>
          <a:lstStyle/>
          <a:p>
            <a:pPr fontAlgn="auto">
              <a:spcBef>
                <a:spcPts val="0"/>
              </a:spcBef>
              <a:spcAft>
                <a:spcPts val="0"/>
              </a:spcAft>
              <a:defRPr/>
            </a:pPr>
            <a:r>
              <a:rPr lang="en-US" sz="2800" b="1" dirty="0">
                <a:solidFill>
                  <a:srgbClr val="2809DF"/>
                </a:solidFill>
                <a:effectLst>
                  <a:outerShdw blurRad="38100" dist="38100" dir="2700000" algn="tl">
                    <a:srgbClr val="000000">
                      <a:alpha val="43137"/>
                    </a:srgbClr>
                  </a:outerShdw>
                </a:effectLst>
                <a:latin typeface="Comic Sans MS" pitchFamily="66" charset="0"/>
                <a:cs typeface="+mn-cs"/>
              </a:rPr>
              <a:t>              </a:t>
            </a:r>
          </a:p>
        </p:txBody>
      </p:sp>
      <p:sp>
        <p:nvSpPr>
          <p:cNvPr id="15" name="Rectangle 14">
            <a:extLst>
              <a:ext uri="{FF2B5EF4-FFF2-40B4-BE49-F238E27FC236}">
                <a16:creationId xmlns:a16="http://schemas.microsoft.com/office/drawing/2014/main" id="{367A0218-F563-401D-BA5B-5859C17479BC}"/>
              </a:ext>
            </a:extLst>
          </p:cNvPr>
          <p:cNvSpPr/>
          <p:nvPr/>
        </p:nvSpPr>
        <p:spPr>
          <a:xfrm>
            <a:off x="457200" y="1676400"/>
            <a:ext cx="6553200" cy="4646613"/>
          </a:xfrm>
          <a:prstGeom prst="rect">
            <a:avLst/>
          </a:prstGeom>
        </p:spPr>
        <p:txBody>
          <a:bodyPr>
            <a:spAutoFit/>
          </a:bodyPr>
          <a:lstStyle/>
          <a:p>
            <a:pPr fontAlgn="auto">
              <a:spcBef>
                <a:spcPts val="0"/>
              </a:spcBef>
              <a:spcAft>
                <a:spcPts val="0"/>
              </a:spcAft>
              <a:defRPr/>
            </a:pPr>
            <a:r>
              <a:rPr lang="en-US" sz="2800" b="1" dirty="0">
                <a:effectLst>
                  <a:outerShdw blurRad="38100" dist="38100" dir="2700000" algn="tl">
                    <a:srgbClr val="000000">
                      <a:alpha val="43137"/>
                    </a:srgbClr>
                  </a:outerShdw>
                </a:effectLst>
                <a:latin typeface="Times New Roman" pitchFamily="18" charset="0"/>
                <a:cs typeface="Times New Roman" pitchFamily="18" charset="0"/>
              </a:rPr>
              <a:t>There are 4 houses in JMLZS </a:t>
            </a:r>
          </a:p>
          <a:p>
            <a:pPr fontAlgn="auto">
              <a:spcBef>
                <a:spcPts val="0"/>
              </a:spcBef>
              <a:spcAft>
                <a:spcPts val="0"/>
              </a:spcAft>
              <a:defRPr/>
            </a:pPr>
            <a:endParaRPr lang="en-US"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LDV: Leonardo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da</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Vinci ( Red house)</a:t>
            </a: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r>
              <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MG: Mahatma Gandhi</a:t>
            </a:r>
            <a:r>
              <a:rPr lang="en-US" sz="2400" dirty="0">
                <a:latin typeface="Times New Roman" pitchFamily="18" charset="0"/>
                <a:cs typeface="Times New Roman" pitchFamily="18" charset="0"/>
              </a:rPr>
              <a:t> </a:t>
            </a:r>
            <a:r>
              <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Green house)</a:t>
            </a: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r>
              <a:rPr lang="en-US" sz="2400" b="1" dirty="0">
                <a:solidFill>
                  <a:srgbClr val="2809DF"/>
                </a:solidFill>
                <a:effectLst>
                  <a:outerShdw blurRad="38100" dist="38100" dir="2700000" algn="tl">
                    <a:srgbClr val="000000">
                      <a:alpha val="43137"/>
                    </a:srgbClr>
                  </a:outerShdw>
                </a:effectLst>
                <a:latin typeface="Times New Roman" pitchFamily="18" charset="0"/>
                <a:cs typeface="Times New Roman" pitchFamily="18" charset="0"/>
              </a:rPr>
              <a:t>CC: Christopher Columbus ( Blue house)</a:t>
            </a: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AE: Albert Einstein ( Yellow house)</a:t>
            </a:r>
          </a:p>
        </p:txBody>
      </p:sp>
      <p:sp>
        <p:nvSpPr>
          <p:cNvPr id="17" name="Rectangle 16">
            <a:extLst>
              <a:ext uri="{FF2B5EF4-FFF2-40B4-BE49-F238E27FC236}">
                <a16:creationId xmlns:a16="http://schemas.microsoft.com/office/drawing/2014/main" id="{339D0DC9-6DA8-4487-81EB-F1A91168B7CC}"/>
              </a:ext>
            </a:extLst>
          </p:cNvPr>
          <p:cNvSpPr/>
          <p:nvPr/>
        </p:nvSpPr>
        <p:spPr>
          <a:xfrm>
            <a:off x="3581400" y="533400"/>
            <a:ext cx="2052638" cy="523875"/>
          </a:xfrm>
          <a:prstGeom prst="rect">
            <a:avLst/>
          </a:prstGeom>
        </p:spPr>
        <p:txBody>
          <a:bodyPr wrap="none">
            <a:spAutoFit/>
          </a:bodyPr>
          <a:lstStyle/>
          <a:p>
            <a:pPr fontAlgn="auto">
              <a:spcBef>
                <a:spcPts val="0"/>
              </a:spcBef>
              <a:spcAft>
                <a:spcPts val="0"/>
              </a:spcAft>
              <a:buFont typeface="Wingdings" pitchFamily="2" charset="2"/>
              <a:buChar char="v"/>
              <a:defRPr/>
            </a:pPr>
            <a:r>
              <a:rPr lang="en-US" sz="2800" b="1" dirty="0">
                <a:effectLst>
                  <a:outerShdw blurRad="38100" dist="38100" dir="2700000" algn="tl">
                    <a:srgbClr val="000000">
                      <a:alpha val="43137"/>
                    </a:srgbClr>
                  </a:outerShdw>
                </a:effectLst>
                <a:latin typeface="Times New Roman" pitchFamily="18" charset="0"/>
                <a:cs typeface="Times New Roman" pitchFamily="18" charset="0"/>
              </a:rPr>
              <a:t> HOUSES</a:t>
            </a:r>
          </a:p>
        </p:txBody>
      </p:sp>
      <p:pic>
        <p:nvPicPr>
          <p:cNvPr id="50183" name="Picture 2" descr="C:\Users\science\Desktop\bvbvb.jpg">
            <a:extLst>
              <a:ext uri="{FF2B5EF4-FFF2-40B4-BE49-F238E27FC236}">
                <a16:creationId xmlns:a16="http://schemas.microsoft.com/office/drawing/2014/main" id="{ACCF7000-3A69-4404-AEF7-AA6D4CCA9E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4200" y="4229100"/>
            <a:ext cx="9144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4" name="Picture 3" descr="C:\Users\science\Desktop\yttyty.jpg">
            <a:extLst>
              <a:ext uri="{FF2B5EF4-FFF2-40B4-BE49-F238E27FC236}">
                <a16:creationId xmlns:a16="http://schemas.microsoft.com/office/drawing/2014/main" id="{A843E28C-4301-48FC-B731-02B917F1EB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5562600"/>
            <a:ext cx="9144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5" name="Picture 4" descr="C:\Users\science\Desktop\is.jpg">
            <a:extLst>
              <a:ext uri="{FF2B5EF4-FFF2-40B4-BE49-F238E27FC236}">
                <a16:creationId xmlns:a16="http://schemas.microsoft.com/office/drawing/2014/main" id="{B61B4A54-D28E-498B-8D11-6CBE3796E6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0" y="3200400"/>
            <a:ext cx="10668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6" name="Picture 5" descr="C:\Users\science\Desktop\rerer.jpg">
            <a:extLst>
              <a:ext uri="{FF2B5EF4-FFF2-40B4-BE49-F238E27FC236}">
                <a16:creationId xmlns:a16="http://schemas.microsoft.com/office/drawing/2014/main" id="{BBE7E75A-0E5B-48A7-9CB3-AE2B3DF193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83"/>
          <a:stretch>
            <a:fillRect/>
          </a:stretch>
        </p:blipFill>
        <p:spPr bwMode="auto">
          <a:xfrm>
            <a:off x="6477000" y="1905000"/>
            <a:ext cx="9906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7" name="Picture 2">
            <a:extLst>
              <a:ext uri="{FF2B5EF4-FFF2-40B4-BE49-F238E27FC236}">
                <a16:creationId xmlns:a16="http://schemas.microsoft.com/office/drawing/2014/main" id="{10931163-1412-4EAE-8CF5-8A508151C8A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206375"/>
            <a:ext cx="1438275"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8" name="Picture 2" descr="Fit India Logo Png - Fit India Logos, Transparent Png - kindpng">
            <a:extLst>
              <a:ext uri="{FF2B5EF4-FFF2-40B4-BE49-F238E27FC236}">
                <a16:creationId xmlns:a16="http://schemas.microsoft.com/office/drawing/2014/main" id="{3A2EBE21-419A-42C8-A4F2-675F7B8967E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36EF788C-6BD4-4A82-BA74-EA1ABA974552}"/>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a:cs typeface="Times New Roman"/>
              </a:rPr>
              <a:t>© </a:t>
            </a:r>
            <a:r>
              <a:rPr lang="en-US" sz="1050" b="1" spc="13" dirty="0">
                <a:solidFill>
                  <a:schemeClr val="tx1"/>
                </a:solidFill>
                <a:latin typeface="Times New Roman"/>
                <a:cs typeface="Times New Roman"/>
              </a:rPr>
              <a:t>Jindal Mount </a:t>
            </a:r>
            <a:r>
              <a:rPr lang="en-US" sz="1050" b="1" spc="13" dirty="0" err="1">
                <a:solidFill>
                  <a:schemeClr val="tx1"/>
                </a:solidFill>
                <a:latin typeface="Times New Roman"/>
                <a:cs typeface="Times New Roman"/>
              </a:rPr>
              <a:t>Litera</a:t>
            </a:r>
            <a:r>
              <a:rPr lang="en-US" sz="1050" b="1" spc="13" dirty="0">
                <a:solidFill>
                  <a:schemeClr val="tx1"/>
                </a:solidFill>
                <a:latin typeface="Times New Roman"/>
                <a:cs typeface="Times New Roman"/>
              </a:rPr>
              <a:t> Zee School, </a:t>
            </a:r>
            <a:r>
              <a:rPr lang="en-US" sz="1050" b="1" spc="13" dirty="0" err="1">
                <a:solidFill>
                  <a:schemeClr val="tx1"/>
                </a:solidFill>
                <a:latin typeface="Times New Roman"/>
                <a:cs typeface="Times New Roman"/>
              </a:rPr>
              <a:t>Sukeli</a:t>
            </a:r>
            <a:r>
              <a:rPr sz="1050" b="1" spc="13" dirty="0">
                <a:solidFill>
                  <a:schemeClr val="tx1"/>
                </a:solidFill>
                <a:latin typeface="Times New Roman"/>
                <a:cs typeface="Times New Roman"/>
              </a:rPr>
              <a:t>.</a:t>
            </a:r>
            <a:endParaRPr sz="1050" dirty="0">
              <a:solidFill>
                <a:schemeClr val="tx1"/>
              </a:solidFill>
              <a:latin typeface="Times New Roman"/>
              <a:cs typeface="Times New Roman"/>
            </a:endParaRPr>
          </a:p>
        </p:txBody>
      </p:sp>
      <p:sp>
        <p:nvSpPr>
          <p:cNvPr id="4" name="TextBox 3">
            <a:extLst>
              <a:ext uri="{FF2B5EF4-FFF2-40B4-BE49-F238E27FC236}">
                <a16:creationId xmlns:a16="http://schemas.microsoft.com/office/drawing/2014/main" id="{6A8708F7-6953-4A1A-80D9-741D7465053C}"/>
              </a:ext>
            </a:extLst>
          </p:cNvPr>
          <p:cNvSpPr txBox="1"/>
          <p:nvPr/>
        </p:nvSpPr>
        <p:spPr>
          <a:xfrm>
            <a:off x="0" y="12700"/>
            <a:ext cx="7959725" cy="584200"/>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fontAlgn="auto">
              <a:spcBef>
                <a:spcPts val="0"/>
              </a:spcBef>
              <a:spcAft>
                <a:spcPts val="0"/>
              </a:spcAft>
              <a:defRPr/>
            </a:pPr>
            <a:r>
              <a:rPr lang="en-US" sz="3200" b="1" dirty="0">
                <a:solidFill>
                  <a:schemeClr val="accent6">
                    <a:lumMod val="50000"/>
                  </a:schemeClr>
                </a:solidFill>
                <a:effectLst>
                  <a:outerShdw blurRad="38100" dist="38100" dir="2700000" algn="tl">
                    <a:srgbClr val="000000">
                      <a:alpha val="43137"/>
                    </a:srgbClr>
                  </a:outerShdw>
                </a:effectLst>
                <a:latin typeface="Algerian" panose="04020705040A02060702" pitchFamily="82" charset="0"/>
                <a:cs typeface="Times New Roman" pitchFamily="18" charset="0"/>
              </a:rPr>
              <a:t>Our Philosophy</a:t>
            </a:r>
          </a:p>
        </p:txBody>
      </p:sp>
      <p:pic>
        <p:nvPicPr>
          <p:cNvPr id="13316" name="Picture 4">
            <a:extLst>
              <a:ext uri="{FF2B5EF4-FFF2-40B4-BE49-F238E27FC236}">
                <a16:creationId xmlns:a16="http://schemas.microsoft.com/office/drawing/2014/main" id="{1E3AD28E-3DBA-475C-A917-F9AE592C38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75" y="23813"/>
            <a:ext cx="1184275" cy="89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Horizontal Scroll 8">
            <a:extLst>
              <a:ext uri="{FF2B5EF4-FFF2-40B4-BE49-F238E27FC236}">
                <a16:creationId xmlns:a16="http://schemas.microsoft.com/office/drawing/2014/main" id="{568BCE2B-A396-470F-A452-5C8726D5C563}"/>
              </a:ext>
            </a:extLst>
          </p:cNvPr>
          <p:cNvSpPr/>
          <p:nvPr/>
        </p:nvSpPr>
        <p:spPr>
          <a:xfrm>
            <a:off x="1219200" y="1219200"/>
            <a:ext cx="7086600" cy="4648200"/>
          </a:xfrm>
          <a:prstGeom prst="horizontalScroll">
            <a:avLst/>
          </a:prstGeom>
          <a:solidFill>
            <a:schemeClr val="accent5">
              <a:lumMod val="40000"/>
              <a:lumOff val="60000"/>
            </a:schemeClr>
          </a:solidFill>
          <a:ln>
            <a:solidFill>
              <a:schemeClr val="bg2">
                <a:lumMod val="90000"/>
                <a:lumOff val="1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b="1" dirty="0">
                <a:solidFill>
                  <a:srgbClr val="7030A0"/>
                </a:solidFill>
                <a:effectLst>
                  <a:outerShdw blurRad="38100" dist="38100" dir="2700000" algn="tl">
                    <a:srgbClr val="000000">
                      <a:alpha val="43137"/>
                    </a:srgbClr>
                  </a:outerShdw>
                </a:effectLst>
                <a:latin typeface="Calibri" pitchFamily="34" charset="0"/>
              </a:rPr>
              <a:t>At the core of every thing we do at Mount </a:t>
            </a:r>
            <a:r>
              <a:rPr lang="en-US" b="1" dirty="0" err="1">
                <a:solidFill>
                  <a:srgbClr val="7030A0"/>
                </a:solidFill>
                <a:effectLst>
                  <a:outerShdw blurRad="38100" dist="38100" dir="2700000" algn="tl">
                    <a:srgbClr val="000000">
                      <a:alpha val="43137"/>
                    </a:srgbClr>
                  </a:outerShdw>
                </a:effectLst>
                <a:latin typeface="Calibri" pitchFamily="34" charset="0"/>
              </a:rPr>
              <a:t>Litera</a:t>
            </a:r>
            <a:r>
              <a:rPr lang="en-US" b="1" dirty="0">
                <a:solidFill>
                  <a:srgbClr val="7030A0"/>
                </a:solidFill>
                <a:effectLst>
                  <a:outerShdw blurRad="38100" dist="38100" dir="2700000" algn="tl">
                    <a:srgbClr val="000000">
                      <a:alpha val="43137"/>
                    </a:srgbClr>
                  </a:outerShdw>
                </a:effectLst>
                <a:latin typeface="Calibri" pitchFamily="34" charset="0"/>
              </a:rPr>
              <a:t> Zee School is one simple principle. What’s Right For the Child (WRFC). Through that mantra we filter all our decisions and actions. WRFC helps us keep the child at the center of everything we do and ensures single-minded devotion to his/her growth and development.  </a:t>
            </a:r>
          </a:p>
        </p:txBody>
      </p:sp>
      <p:pic>
        <p:nvPicPr>
          <p:cNvPr id="13318" name="Picture 2" descr="Fit India Logo Png - Fit India Logos, Transparent Png - kindpng">
            <a:extLst>
              <a:ext uri="{FF2B5EF4-FFF2-40B4-BE49-F238E27FC236}">
                <a16:creationId xmlns:a16="http://schemas.microsoft.com/office/drawing/2014/main" id="{4E2A4DB0-DF50-4444-AE59-C91C510810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FB75D-D392-463F-9FBE-1EE0ECB8FB5A}"/>
              </a:ext>
            </a:extLst>
          </p:cNvPr>
          <p:cNvSpPr>
            <a:spLocks noGrp="1"/>
          </p:cNvSpPr>
          <p:nvPr>
            <p:ph type="title"/>
          </p:nvPr>
        </p:nvSpPr>
        <p:spPr>
          <a:xfrm>
            <a:off x="2122343" y="160531"/>
            <a:ext cx="4752528" cy="936104"/>
          </a:xfrm>
        </p:spPr>
        <p:txBody>
          <a:bodyPr/>
          <a:lstStyle/>
          <a:p>
            <a:pPr algn="ctr" eaLnBrk="1" fontAlgn="auto" hangingPunct="1">
              <a:spcAft>
                <a:spcPts val="0"/>
              </a:spcAft>
              <a:defRPr/>
            </a:pPr>
            <a:r>
              <a:rPr lang="en-US" dirty="0">
                <a:latin typeface="Algerian" panose="04020705040A02060702" pitchFamily="82" charset="0"/>
              </a:rPr>
              <a:t>HOUSE INCHARGES</a:t>
            </a:r>
            <a:endParaRPr lang="en-IN" dirty="0">
              <a:latin typeface="Algerian" panose="04020705040A02060702" pitchFamily="82" charset="0"/>
            </a:endParaRPr>
          </a:p>
        </p:txBody>
      </p:sp>
      <p:pic>
        <p:nvPicPr>
          <p:cNvPr id="51203" name="Picture 13">
            <a:extLst>
              <a:ext uri="{FF2B5EF4-FFF2-40B4-BE49-F238E27FC236}">
                <a16:creationId xmlns:a16="http://schemas.microsoft.com/office/drawing/2014/main" id="{6B102EC7-B9CC-4CC8-962C-12482D655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6013" y="69850"/>
            <a:ext cx="1006475"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2C5670B-3861-4E75-A796-16DE14FA1543}"/>
              </a:ext>
            </a:extLst>
          </p:cNvPr>
          <p:cNvSpPr/>
          <p:nvPr/>
        </p:nvSpPr>
        <p:spPr>
          <a:xfrm>
            <a:off x="539750" y="1268413"/>
            <a:ext cx="8135938" cy="3786187"/>
          </a:xfrm>
          <a:prstGeom prst="rect">
            <a:avLst/>
          </a:prstGeom>
        </p:spPr>
        <p:txBody>
          <a:bodyPr>
            <a:spAutoFit/>
          </a:bodyPr>
          <a:lstStyle/>
          <a:p>
            <a:pPr marL="342900" indent="-342900" fontAlgn="auto">
              <a:spcBef>
                <a:spcPts val="0"/>
              </a:spcBef>
              <a:spcAft>
                <a:spcPts val="0"/>
              </a:spcAft>
              <a:buFontTx/>
              <a:buAutoNum type="arabicPeriod"/>
              <a:defRPr/>
            </a:pP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LDV:( Red house)  Mr. </a:t>
            </a: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r>
              <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MG:( Green house)  </a:t>
            </a:r>
            <a:r>
              <a:rPr lang="en-US" sz="2400" b="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Mr.Omkar</a:t>
            </a:r>
            <a:r>
              <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Khonde</a:t>
            </a: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r>
              <a:rPr lang="en-US" sz="2400" b="1" dirty="0">
                <a:solidFill>
                  <a:srgbClr val="2809DF"/>
                </a:solidFill>
                <a:effectLst>
                  <a:outerShdw blurRad="38100" dist="38100" dir="2700000" algn="tl">
                    <a:srgbClr val="000000">
                      <a:alpha val="43137"/>
                    </a:srgbClr>
                  </a:outerShdw>
                </a:effectLst>
                <a:latin typeface="Times New Roman" pitchFamily="18" charset="0"/>
                <a:cs typeface="Times New Roman" pitchFamily="18" charset="0"/>
              </a:rPr>
              <a:t>CC: ( Blue house)  Ms. </a:t>
            </a: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endParaRPr lang="en-US" sz="24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endParaRPr>
          </a:p>
          <a:p>
            <a:pPr marL="342900" indent="-342900" fontAlgn="auto">
              <a:spcBef>
                <a:spcPts val="0"/>
              </a:spcBef>
              <a:spcAft>
                <a:spcPts val="0"/>
              </a:spcAft>
              <a:buFontTx/>
              <a:buAutoNum type="arabicPeriod"/>
              <a:defRPr/>
            </a:pPr>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AE: ( Yellow house)  Ms. </a:t>
            </a:r>
            <a:r>
              <a:rPr lang="en-US" sz="24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Manisha</a:t>
            </a:r>
            <a:r>
              <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Dubey</a:t>
            </a:r>
            <a:endParaRPr lang="en-US" sz="24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51205" name="Picture 2" descr="Fit India Logo Png - Fit India Logos, Transparent Png - kindpng">
            <a:extLst>
              <a:ext uri="{FF2B5EF4-FFF2-40B4-BE49-F238E27FC236}">
                <a16:creationId xmlns:a16="http://schemas.microsoft.com/office/drawing/2014/main" id="{E72CB8EC-44E9-419A-B62C-5B6F9EFD6C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40AA6-22E5-44C2-9F47-CE0FC64FCB3B}"/>
              </a:ext>
            </a:extLst>
          </p:cNvPr>
          <p:cNvSpPr>
            <a:spLocks noGrp="1"/>
          </p:cNvSpPr>
          <p:nvPr>
            <p:ph type="title"/>
          </p:nvPr>
        </p:nvSpPr>
        <p:spPr>
          <a:xfrm>
            <a:off x="3491880" y="288497"/>
            <a:ext cx="2232248" cy="761021"/>
          </a:xfrm>
        </p:spPr>
        <p:txBody>
          <a:bodyPr/>
          <a:lstStyle/>
          <a:p>
            <a:pPr algn="ctr" eaLnBrk="1" fontAlgn="auto" hangingPunct="1">
              <a:spcAft>
                <a:spcPts val="0"/>
              </a:spcAft>
              <a:defRPr/>
            </a:pPr>
            <a:r>
              <a:rPr lang="en-US" sz="4000" dirty="0">
                <a:latin typeface="Algerian" panose="04020705040A02060702" pitchFamily="82" charset="0"/>
              </a:rPr>
              <a:t>Clubs</a:t>
            </a:r>
            <a:endParaRPr lang="en-IN" dirty="0">
              <a:latin typeface="Algerian" panose="04020705040A02060702" pitchFamily="82" charset="0"/>
            </a:endParaRPr>
          </a:p>
        </p:txBody>
      </p:sp>
      <p:pic>
        <p:nvPicPr>
          <p:cNvPr id="52227" name="Picture 13">
            <a:extLst>
              <a:ext uri="{FF2B5EF4-FFF2-40B4-BE49-F238E27FC236}">
                <a16:creationId xmlns:a16="http://schemas.microsoft.com/office/drawing/2014/main" id="{DCDE1943-E7A3-4A78-A509-5767B3609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11125"/>
            <a:ext cx="935037"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2">
            <a:extLst>
              <a:ext uri="{FF2B5EF4-FFF2-40B4-BE49-F238E27FC236}">
                <a16:creationId xmlns:a16="http://schemas.microsoft.com/office/drawing/2014/main" id="{BB2758A1-0A1A-47D9-A191-3DF83512ABDB}"/>
              </a:ext>
            </a:extLst>
          </p:cNvPr>
          <p:cNvSpPr txBox="1">
            <a:spLocks noChangeArrowheads="1"/>
          </p:cNvSpPr>
          <p:nvPr/>
        </p:nvSpPr>
        <p:spPr bwMode="auto">
          <a:xfrm>
            <a:off x="1042988" y="5949950"/>
            <a:ext cx="66246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b="1">
                <a:latin typeface="Franklin Gothic Book" panose="020B0503020102020204" pitchFamily="34" charset="0"/>
              </a:rPr>
              <a:t>Club plans are available on our website for your reference</a:t>
            </a:r>
          </a:p>
        </p:txBody>
      </p:sp>
      <p:pic>
        <p:nvPicPr>
          <p:cNvPr id="52229" name="Picture 2" descr="Fit India Logo Png - Fit India Logos, Transparent Png - kindpng">
            <a:extLst>
              <a:ext uri="{FF2B5EF4-FFF2-40B4-BE49-F238E27FC236}">
                <a16:creationId xmlns:a16="http://schemas.microsoft.com/office/drawing/2014/main" id="{9ED5EDCB-7B23-4B80-B98B-12EDF383D8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A81E2748-23ED-47BA-9B45-D535BBD61EEA}"/>
              </a:ext>
            </a:extLst>
          </p:cNvPr>
          <p:cNvGraphicFramePr>
            <a:graphicFrameLocks noGrp="1"/>
          </p:cNvGraphicFramePr>
          <p:nvPr/>
        </p:nvGraphicFramePr>
        <p:xfrm>
          <a:off x="762000" y="1447800"/>
          <a:ext cx="6629400" cy="4122738"/>
        </p:xfrm>
        <a:graphic>
          <a:graphicData uri="http://schemas.openxmlformats.org/drawingml/2006/table">
            <a:tbl>
              <a:tblPr firstRow="1" bandRow="1">
                <a:tableStyleId>{073A0DAA-6AF3-43AB-8588-CEC1D06C72B9}</a:tableStyleId>
              </a:tblPr>
              <a:tblGrid>
                <a:gridCol w="892420">
                  <a:extLst>
                    <a:ext uri="{9D8B030D-6E8A-4147-A177-3AD203B41FA5}">
                      <a16:colId xmlns:a16="http://schemas.microsoft.com/office/drawing/2014/main" val="20000"/>
                    </a:ext>
                  </a:extLst>
                </a:gridCol>
                <a:gridCol w="2307981">
                  <a:extLst>
                    <a:ext uri="{9D8B030D-6E8A-4147-A177-3AD203B41FA5}">
                      <a16:colId xmlns:a16="http://schemas.microsoft.com/office/drawing/2014/main" val="20001"/>
                    </a:ext>
                  </a:extLst>
                </a:gridCol>
                <a:gridCol w="3428999">
                  <a:extLst>
                    <a:ext uri="{9D8B030D-6E8A-4147-A177-3AD203B41FA5}">
                      <a16:colId xmlns:a16="http://schemas.microsoft.com/office/drawing/2014/main" val="20002"/>
                    </a:ext>
                  </a:extLst>
                </a:gridCol>
              </a:tblGrid>
              <a:tr h="367672">
                <a:tc>
                  <a:txBody>
                    <a:bodyPr/>
                    <a:lstStyle/>
                    <a:p>
                      <a:r>
                        <a:rPr lang="en-US" sz="1800" dirty="0"/>
                        <a:t>Sr.No.</a:t>
                      </a:r>
                    </a:p>
                  </a:txBody>
                  <a:tcPr marT="45721" marB="45721"/>
                </a:tc>
                <a:tc>
                  <a:txBody>
                    <a:bodyPr/>
                    <a:lstStyle/>
                    <a:p>
                      <a:r>
                        <a:rPr lang="en-US" sz="1800" dirty="0"/>
                        <a:t>Club</a:t>
                      </a:r>
                      <a:r>
                        <a:rPr lang="en-US" sz="1800" baseline="0" dirty="0"/>
                        <a:t> Name</a:t>
                      </a:r>
                      <a:endParaRPr lang="en-US" sz="1800" dirty="0"/>
                    </a:p>
                  </a:txBody>
                  <a:tcPr marT="45721" marB="45721"/>
                </a:tc>
                <a:tc>
                  <a:txBody>
                    <a:bodyPr/>
                    <a:lstStyle/>
                    <a:p>
                      <a:r>
                        <a:rPr lang="en-US" sz="1800" dirty="0"/>
                        <a:t>Club Incharge</a:t>
                      </a:r>
                    </a:p>
                  </a:txBody>
                  <a:tcPr marT="45721" marB="45721"/>
                </a:tc>
                <a:extLst>
                  <a:ext uri="{0D108BD9-81ED-4DB2-BD59-A6C34878D82A}">
                    <a16:rowId xmlns:a16="http://schemas.microsoft.com/office/drawing/2014/main" val="10000"/>
                  </a:ext>
                </a:extLst>
              </a:tr>
              <a:tr h="367672">
                <a:tc>
                  <a:txBody>
                    <a:bodyPr/>
                    <a:lstStyle/>
                    <a:p>
                      <a:r>
                        <a:rPr lang="en-US" sz="1800" dirty="0"/>
                        <a:t>1</a:t>
                      </a:r>
                    </a:p>
                  </a:txBody>
                  <a:tcPr marT="45721" marB="45721"/>
                </a:tc>
                <a:tc>
                  <a:txBody>
                    <a:bodyPr/>
                    <a:lstStyle/>
                    <a:p>
                      <a:r>
                        <a:rPr lang="en-US" sz="1800" dirty="0"/>
                        <a:t>Art Club</a:t>
                      </a:r>
                    </a:p>
                  </a:txBody>
                  <a:tcPr marT="45721" marB="45721"/>
                </a:tc>
                <a:tc>
                  <a:txBody>
                    <a:bodyPr/>
                    <a:lstStyle/>
                    <a:p>
                      <a:r>
                        <a:rPr lang="en-US" sz="1800" dirty="0"/>
                        <a:t>Mr. Ganesh Rane</a:t>
                      </a:r>
                    </a:p>
                  </a:txBody>
                  <a:tcPr marT="45721" marB="45721"/>
                </a:tc>
                <a:extLst>
                  <a:ext uri="{0D108BD9-81ED-4DB2-BD59-A6C34878D82A}">
                    <a16:rowId xmlns:a16="http://schemas.microsoft.com/office/drawing/2014/main" val="10001"/>
                  </a:ext>
                </a:extLst>
              </a:tr>
              <a:tr h="367672">
                <a:tc>
                  <a:txBody>
                    <a:bodyPr/>
                    <a:lstStyle/>
                    <a:p>
                      <a:r>
                        <a:rPr lang="en-US" sz="1800" dirty="0"/>
                        <a:t>2</a:t>
                      </a:r>
                    </a:p>
                  </a:txBody>
                  <a:tcPr marT="45721" marB="45721"/>
                </a:tc>
                <a:tc>
                  <a:txBody>
                    <a:bodyPr/>
                    <a:lstStyle/>
                    <a:p>
                      <a:r>
                        <a:rPr lang="en-US" sz="1800" dirty="0"/>
                        <a:t>Music Club</a:t>
                      </a:r>
                    </a:p>
                  </a:txBody>
                  <a:tcPr marT="45721" marB="45721"/>
                </a:tc>
                <a:tc>
                  <a:txBody>
                    <a:bodyPr/>
                    <a:lstStyle/>
                    <a:p>
                      <a:r>
                        <a:rPr lang="en-US" sz="1800" dirty="0"/>
                        <a:t>Mr. Pratik Nikam</a:t>
                      </a:r>
                    </a:p>
                  </a:txBody>
                  <a:tcPr marT="45721" marB="45721"/>
                </a:tc>
                <a:extLst>
                  <a:ext uri="{0D108BD9-81ED-4DB2-BD59-A6C34878D82A}">
                    <a16:rowId xmlns:a16="http://schemas.microsoft.com/office/drawing/2014/main" val="10002"/>
                  </a:ext>
                </a:extLst>
              </a:tr>
              <a:tr h="367672">
                <a:tc>
                  <a:txBody>
                    <a:bodyPr/>
                    <a:lstStyle/>
                    <a:p>
                      <a:r>
                        <a:rPr lang="en-US" sz="1800" dirty="0"/>
                        <a:t>3</a:t>
                      </a:r>
                    </a:p>
                  </a:txBody>
                  <a:tcPr marT="45721" marB="45721"/>
                </a:tc>
                <a:tc>
                  <a:txBody>
                    <a:bodyPr/>
                    <a:lstStyle/>
                    <a:p>
                      <a:r>
                        <a:rPr lang="en-US" sz="1800" dirty="0"/>
                        <a:t>Mun Club</a:t>
                      </a:r>
                    </a:p>
                  </a:txBody>
                  <a:tcPr marT="45721" marB="45721"/>
                </a:tc>
                <a:tc>
                  <a:txBody>
                    <a:bodyPr/>
                    <a:lstStyle/>
                    <a:p>
                      <a:r>
                        <a:rPr lang="en-US" sz="1800" dirty="0"/>
                        <a:t>Mr. Lavkesh Landage</a:t>
                      </a:r>
                    </a:p>
                  </a:txBody>
                  <a:tcPr marT="45721" marB="45721"/>
                </a:tc>
                <a:extLst>
                  <a:ext uri="{0D108BD9-81ED-4DB2-BD59-A6C34878D82A}">
                    <a16:rowId xmlns:a16="http://schemas.microsoft.com/office/drawing/2014/main" val="10003"/>
                  </a:ext>
                </a:extLst>
              </a:tr>
              <a:tr h="367672">
                <a:tc>
                  <a:txBody>
                    <a:bodyPr/>
                    <a:lstStyle/>
                    <a:p>
                      <a:r>
                        <a:rPr lang="en-US" sz="1800" dirty="0"/>
                        <a:t>4</a:t>
                      </a:r>
                    </a:p>
                  </a:txBody>
                  <a:tcPr marT="45721" marB="45721"/>
                </a:tc>
                <a:tc>
                  <a:txBody>
                    <a:bodyPr/>
                    <a:lstStyle/>
                    <a:p>
                      <a:r>
                        <a:rPr lang="en-US" sz="1800" dirty="0"/>
                        <a:t>English Literary Club</a:t>
                      </a:r>
                    </a:p>
                  </a:txBody>
                  <a:tcPr marT="45721" marB="45721"/>
                </a:tc>
                <a:tc>
                  <a:txBody>
                    <a:bodyPr/>
                    <a:lstStyle/>
                    <a:p>
                      <a:r>
                        <a:rPr lang="en-US" sz="1800" dirty="0"/>
                        <a:t>Ms. Rashmi Saxena</a:t>
                      </a:r>
                    </a:p>
                  </a:txBody>
                  <a:tcPr marT="45721" marB="45721"/>
                </a:tc>
                <a:extLst>
                  <a:ext uri="{0D108BD9-81ED-4DB2-BD59-A6C34878D82A}">
                    <a16:rowId xmlns:a16="http://schemas.microsoft.com/office/drawing/2014/main" val="10004"/>
                  </a:ext>
                </a:extLst>
              </a:tr>
              <a:tr h="367672">
                <a:tc>
                  <a:txBody>
                    <a:bodyPr/>
                    <a:lstStyle/>
                    <a:p>
                      <a:r>
                        <a:rPr lang="en-US" sz="1800" dirty="0"/>
                        <a:t>5</a:t>
                      </a:r>
                    </a:p>
                  </a:txBody>
                  <a:tcPr marT="45721" marB="45721"/>
                </a:tc>
                <a:tc>
                  <a:txBody>
                    <a:bodyPr/>
                    <a:lstStyle/>
                    <a:p>
                      <a:r>
                        <a:rPr lang="en-US" sz="1800" dirty="0"/>
                        <a:t>Eco Club</a:t>
                      </a:r>
                    </a:p>
                  </a:txBody>
                  <a:tcPr marT="45721" marB="45721"/>
                </a:tc>
                <a:tc>
                  <a:txBody>
                    <a:bodyPr/>
                    <a:lstStyle/>
                    <a:p>
                      <a:r>
                        <a:rPr lang="en-US" sz="1800" dirty="0"/>
                        <a:t>Ms. Rutuja Zolage</a:t>
                      </a:r>
                    </a:p>
                  </a:txBody>
                  <a:tcPr marT="45721" marB="45721"/>
                </a:tc>
                <a:extLst>
                  <a:ext uri="{0D108BD9-81ED-4DB2-BD59-A6C34878D82A}">
                    <a16:rowId xmlns:a16="http://schemas.microsoft.com/office/drawing/2014/main" val="10005"/>
                  </a:ext>
                </a:extLst>
              </a:tr>
              <a:tr h="914422">
                <a:tc>
                  <a:txBody>
                    <a:bodyPr/>
                    <a:lstStyle/>
                    <a:p>
                      <a:r>
                        <a:rPr lang="en-US" sz="1800" dirty="0"/>
                        <a:t>6</a:t>
                      </a:r>
                    </a:p>
                  </a:txBody>
                  <a:tcPr marT="45721" marB="45721"/>
                </a:tc>
                <a:tc>
                  <a:txBody>
                    <a:bodyPr/>
                    <a:lstStyle/>
                    <a:p>
                      <a:r>
                        <a:rPr lang="en-US" sz="1800" dirty="0"/>
                        <a:t>Heritage Club</a:t>
                      </a:r>
                    </a:p>
                  </a:txBody>
                  <a:tcPr marT="45721" marB="45721"/>
                </a:tc>
                <a:tc>
                  <a:txBody>
                    <a:bodyPr/>
                    <a:lstStyle/>
                    <a:p>
                      <a:pPr algn="l"/>
                      <a:r>
                        <a:rPr lang="en-US" sz="1800" dirty="0"/>
                        <a:t>Mr. Gajanan Awasarmol         </a:t>
                      </a:r>
                    </a:p>
                    <a:p>
                      <a:pPr algn="l"/>
                      <a:r>
                        <a:rPr lang="en-US" sz="1800" baseline="0" dirty="0"/>
                        <a:t>              </a:t>
                      </a:r>
                      <a:r>
                        <a:rPr lang="en-US" sz="1800" dirty="0"/>
                        <a:t>&amp; </a:t>
                      </a:r>
                    </a:p>
                    <a:p>
                      <a:pPr algn="l"/>
                      <a:r>
                        <a:rPr lang="en-US" sz="1800" dirty="0"/>
                        <a:t>Ms. Shreya Khot</a:t>
                      </a:r>
                    </a:p>
                  </a:txBody>
                  <a:tcPr marT="45721" marB="45721"/>
                </a:tc>
                <a:extLst>
                  <a:ext uri="{0D108BD9-81ED-4DB2-BD59-A6C34878D82A}">
                    <a16:rowId xmlns:a16="http://schemas.microsoft.com/office/drawing/2014/main" val="10006"/>
                  </a:ext>
                </a:extLst>
              </a:tr>
              <a:tr h="634612">
                <a:tc>
                  <a:txBody>
                    <a:bodyPr/>
                    <a:lstStyle/>
                    <a:p>
                      <a:r>
                        <a:rPr lang="en-US" sz="1800" dirty="0"/>
                        <a:t>7</a:t>
                      </a:r>
                    </a:p>
                  </a:txBody>
                  <a:tcPr marT="45721" marB="45721"/>
                </a:tc>
                <a:tc>
                  <a:txBody>
                    <a:bodyPr/>
                    <a:lstStyle/>
                    <a:p>
                      <a:r>
                        <a:rPr lang="en-US" sz="1800" dirty="0"/>
                        <a:t>Raigad Club</a:t>
                      </a:r>
                    </a:p>
                  </a:txBody>
                  <a:tcPr marT="45721" marB="45721"/>
                </a:tc>
                <a:tc>
                  <a:txBody>
                    <a:bodyPr/>
                    <a:lstStyle/>
                    <a:p>
                      <a:r>
                        <a:rPr lang="en-US" sz="1800" dirty="0"/>
                        <a:t>Mr. Dhananjay Mahadik</a:t>
                      </a:r>
                    </a:p>
                  </a:txBody>
                  <a:tcPr marT="45721" marB="45721"/>
                </a:tc>
                <a:extLst>
                  <a:ext uri="{0D108BD9-81ED-4DB2-BD59-A6C34878D82A}">
                    <a16:rowId xmlns:a16="http://schemas.microsoft.com/office/drawing/2014/main" val="10007"/>
                  </a:ext>
                </a:extLst>
              </a:tr>
              <a:tr h="367672">
                <a:tc>
                  <a:txBody>
                    <a:bodyPr/>
                    <a:lstStyle/>
                    <a:p>
                      <a:r>
                        <a:rPr lang="en-US" sz="1800" dirty="0"/>
                        <a:t>8</a:t>
                      </a:r>
                    </a:p>
                  </a:txBody>
                  <a:tcPr marT="45721" marB="45721"/>
                </a:tc>
                <a:tc>
                  <a:txBody>
                    <a:bodyPr/>
                    <a:lstStyle/>
                    <a:p>
                      <a:r>
                        <a:rPr lang="en-US" sz="1800" dirty="0"/>
                        <a:t>Math Club</a:t>
                      </a:r>
                    </a:p>
                  </a:txBody>
                  <a:tcPr marT="45721" marB="45721"/>
                </a:tc>
                <a:tc>
                  <a:txBody>
                    <a:bodyPr/>
                    <a:lstStyle/>
                    <a:p>
                      <a:r>
                        <a:rPr lang="en-US" sz="1800" dirty="0"/>
                        <a:t>Ms. Kavita Deshmukh</a:t>
                      </a:r>
                    </a:p>
                  </a:txBody>
                  <a:tcPr marT="45721" marB="45721"/>
                </a:tc>
                <a:extLst>
                  <a:ext uri="{0D108BD9-81ED-4DB2-BD59-A6C34878D82A}">
                    <a16:rowId xmlns:a16="http://schemas.microsoft.com/office/drawing/2014/main" val="10008"/>
                  </a:ext>
                </a:extLst>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1C58E2E-1F2E-4FE8-A31E-A366B786ECBE}"/>
              </a:ext>
            </a:extLst>
          </p:cNvPr>
          <p:cNvSpPr/>
          <p:nvPr/>
        </p:nvSpPr>
        <p:spPr>
          <a:xfrm>
            <a:off x="1619672" y="1"/>
            <a:ext cx="6289435" cy="923330"/>
          </a:xfrm>
          <a:prstGeom prst="rect">
            <a:avLst/>
          </a:prstGeom>
          <a:noFill/>
        </p:spPr>
        <p:txBody>
          <a:bodyPr>
            <a:spAutoFit/>
          </a:bodyPr>
          <a:lstStyle/>
          <a:p>
            <a:pPr algn="ctr" fontAlgn="auto">
              <a:spcBef>
                <a:spcPts val="0"/>
              </a:spcBef>
              <a:spcAft>
                <a:spcPts val="0"/>
              </a:spcAft>
              <a:defRPr/>
            </a:pPr>
            <a:r>
              <a:rPr lang="en-US" sz="3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Important Pages In The Almanac</a:t>
            </a:r>
            <a:r>
              <a:rPr lang="en-US"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cs typeface="+mn-cs"/>
              </a:rPr>
              <a:t> </a:t>
            </a:r>
          </a:p>
        </p:txBody>
      </p:sp>
      <p:pic>
        <p:nvPicPr>
          <p:cNvPr id="54275" name="Picture 3">
            <a:extLst>
              <a:ext uri="{FF2B5EF4-FFF2-40B4-BE49-F238E27FC236}">
                <a16:creationId xmlns:a16="http://schemas.microsoft.com/office/drawing/2014/main" id="{F5AE1013-8762-436A-A2D9-70CDCB4598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63500"/>
            <a:ext cx="10858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a:extLst>
              <a:ext uri="{FF2B5EF4-FFF2-40B4-BE49-F238E27FC236}">
                <a16:creationId xmlns:a16="http://schemas.microsoft.com/office/drawing/2014/main" id="{36E36550-F7AA-4DEA-BE7D-F56AA23205E9}"/>
              </a:ext>
            </a:extLst>
          </p:cNvPr>
          <p:cNvSpPr/>
          <p:nvPr/>
        </p:nvSpPr>
        <p:spPr>
          <a:xfrm>
            <a:off x="536575" y="923925"/>
            <a:ext cx="5619750" cy="3944938"/>
          </a:xfrm>
          <a:prstGeom prst="ellipse">
            <a:avLst/>
          </a:prstGeom>
        </p:spPr>
        <p:style>
          <a:lnRef idx="2">
            <a:schemeClr val="dk1">
              <a:shade val="50000"/>
            </a:schemeClr>
          </a:lnRef>
          <a:fillRef idx="1">
            <a:schemeClr val="dk1"/>
          </a:fillRef>
          <a:effectRef idx="0">
            <a:schemeClr val="dk1"/>
          </a:effectRef>
          <a:fontRef idx="minor">
            <a:schemeClr val="lt1"/>
          </a:fontRef>
        </p:style>
        <p:txBody>
          <a:bodyPr anchor="ctr"/>
          <a:lstStyle/>
          <a:p>
            <a:pPr fontAlgn="auto">
              <a:spcBef>
                <a:spcPts val="0"/>
              </a:spcBef>
              <a:spcAft>
                <a:spcPts val="0"/>
              </a:spcAft>
              <a:defRPr/>
            </a:pPr>
            <a:r>
              <a:rPr lang="en-US" sz="2000" dirty="0">
                <a:latin typeface="Times New Roman" pitchFamily="18" charset="0"/>
                <a:cs typeface="Times New Roman" pitchFamily="18" charset="0"/>
              </a:rPr>
              <a:t> Leave notes are must after resuming school in case of absenteeism.</a:t>
            </a:r>
          </a:p>
          <a:p>
            <a:pPr fontAlgn="auto">
              <a:spcBef>
                <a:spcPts val="0"/>
              </a:spcBef>
              <a:spcAft>
                <a:spcPts val="0"/>
              </a:spcAft>
              <a:defRPr/>
            </a:pPr>
            <a:r>
              <a:rPr lang="en-US" sz="2000" dirty="0">
                <a:latin typeface="Times New Roman" pitchFamily="18" charset="0"/>
                <a:cs typeface="Times New Roman" pitchFamily="18" charset="0"/>
              </a:rPr>
              <a:t> Kindly fill Page 1 to 4 given in the almanac. Submit to your class teachers by 20</a:t>
            </a:r>
            <a:r>
              <a:rPr lang="en-US" sz="2000" baseline="30000" dirty="0">
                <a:latin typeface="Times New Roman" pitchFamily="18" charset="0"/>
                <a:cs typeface="Times New Roman" pitchFamily="18" charset="0"/>
              </a:rPr>
              <a:t>th</a:t>
            </a:r>
            <a:r>
              <a:rPr lang="en-US" sz="2000" dirty="0">
                <a:latin typeface="Times New Roman" pitchFamily="18" charset="0"/>
                <a:cs typeface="Times New Roman" pitchFamily="18" charset="0"/>
              </a:rPr>
              <a:t> June</a:t>
            </a:r>
          </a:p>
          <a:p>
            <a:pPr fontAlgn="auto">
              <a:spcBef>
                <a:spcPts val="0"/>
              </a:spcBef>
              <a:spcAft>
                <a:spcPts val="0"/>
              </a:spcAft>
              <a:defRPr/>
            </a:pPr>
            <a:r>
              <a:rPr lang="en-US" sz="2000" dirty="0">
                <a:latin typeface="Times New Roman" pitchFamily="18" charset="0"/>
                <a:cs typeface="Times New Roman" pitchFamily="18" charset="0"/>
              </a:rPr>
              <a:t> Parents are expected to attend the seminars &amp; other activities arranged by</a:t>
            </a:r>
          </a:p>
          <a:p>
            <a:pPr fontAlgn="auto">
              <a:spcBef>
                <a:spcPts val="0"/>
              </a:spcBef>
              <a:spcAft>
                <a:spcPts val="0"/>
              </a:spcAft>
              <a:defRPr/>
            </a:pPr>
            <a:r>
              <a:rPr lang="en-US" sz="2000" dirty="0">
                <a:latin typeface="Times New Roman" pitchFamily="18" charset="0"/>
                <a:cs typeface="Times New Roman" pitchFamily="18" charset="0"/>
              </a:rPr>
              <a:t>the school</a:t>
            </a:r>
            <a:endParaRPr lang="en-US" sz="2000" b="1" dirty="0">
              <a:latin typeface="Times New Roman" pitchFamily="18" charset="0"/>
              <a:cs typeface="Times New Roman" pitchFamily="18" charset="0"/>
            </a:endParaRPr>
          </a:p>
        </p:txBody>
      </p:sp>
      <p:pic>
        <p:nvPicPr>
          <p:cNvPr id="54277" name="Picture 2">
            <a:extLst>
              <a:ext uri="{FF2B5EF4-FFF2-40B4-BE49-F238E27FC236}">
                <a16:creationId xmlns:a16="http://schemas.microsoft.com/office/drawing/2014/main" id="{53E4AD18-EBE0-4B97-80C8-B9C7993D0D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788" y="923925"/>
            <a:ext cx="2459037"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8" name="Picture 3">
            <a:extLst>
              <a:ext uri="{FF2B5EF4-FFF2-40B4-BE49-F238E27FC236}">
                <a16:creationId xmlns:a16="http://schemas.microsoft.com/office/drawing/2014/main" id="{68CC443A-5B1C-46BE-AF62-E8AAE49D4D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750" y="3789363"/>
            <a:ext cx="2359025"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9" name="Picture 2" descr="Fit India Logo Png - Fit India Logos, Transparent Png - kindpng">
            <a:extLst>
              <a:ext uri="{FF2B5EF4-FFF2-40B4-BE49-F238E27FC236}">
                <a16:creationId xmlns:a16="http://schemas.microsoft.com/office/drawing/2014/main" id="{1671E996-09DA-40A2-87F0-FF465AF0225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A3B177-09C1-41CA-B519-CC0B08AB45F1}"/>
              </a:ext>
            </a:extLst>
          </p:cNvPr>
          <p:cNvSpPr txBox="1"/>
          <p:nvPr/>
        </p:nvSpPr>
        <p:spPr>
          <a:xfrm>
            <a:off x="950913" y="228600"/>
            <a:ext cx="7242175" cy="708025"/>
          </a:xfrm>
          <a:prstGeom prst="rect">
            <a:avLst/>
          </a:prstGeom>
          <a:noFill/>
        </p:spPr>
        <p:txBody>
          <a:bodyPr>
            <a:spAutoFit/>
          </a:bodyPr>
          <a:lstStyle/>
          <a:p>
            <a:pPr marL="571500" indent="-571500" fontAlgn="auto">
              <a:spcBef>
                <a:spcPts val="0"/>
              </a:spcBef>
              <a:spcAft>
                <a:spcPts val="0"/>
              </a:spcAft>
              <a:buFontTx/>
              <a:buBlip>
                <a:blip r:embed="rId3"/>
              </a:buBlip>
              <a:defRPr/>
            </a:pPr>
            <a:r>
              <a:rPr lang="en-US" sz="4000" b="1" dirty="0">
                <a:solidFill>
                  <a:schemeClr val="accent6">
                    <a:lumMod val="75000"/>
                  </a:schemeClr>
                </a:solidFill>
                <a:effectLst>
                  <a:outerShdw blurRad="38100" dist="38100" dir="2700000" algn="tl">
                    <a:srgbClr val="000000">
                      <a:alpha val="43137"/>
                    </a:srgbClr>
                  </a:outerShdw>
                </a:effectLst>
                <a:latin typeface="Comic Sans MS" pitchFamily="66" charset="0"/>
                <a:cs typeface="+mn-cs"/>
              </a:rPr>
              <a:t>Values Taught in JMLZS</a:t>
            </a:r>
          </a:p>
        </p:txBody>
      </p:sp>
      <p:pic>
        <p:nvPicPr>
          <p:cNvPr id="55299" name="Picture 2">
            <a:extLst>
              <a:ext uri="{FF2B5EF4-FFF2-40B4-BE49-F238E27FC236}">
                <a16:creationId xmlns:a16="http://schemas.microsoft.com/office/drawing/2014/main" id="{C6CB8CD5-3008-46DE-8D59-77CA212FD5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936625"/>
            <a:ext cx="1676400" cy="177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0" name="Picture 2">
            <a:extLst>
              <a:ext uri="{FF2B5EF4-FFF2-40B4-BE49-F238E27FC236}">
                <a16:creationId xmlns:a16="http://schemas.microsoft.com/office/drawing/2014/main" id="{A36D7364-9323-4182-8C8F-E82683BDE9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066800"/>
            <a:ext cx="6618288"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CA4D2-3F7F-4856-8816-205A728D0715}"/>
              </a:ext>
            </a:extLst>
          </p:cNvPr>
          <p:cNvSpPr>
            <a:spLocks noGrp="1"/>
          </p:cNvSpPr>
          <p:nvPr>
            <p:ph type="title"/>
          </p:nvPr>
        </p:nvSpPr>
        <p:spPr/>
        <p:txBody>
          <a:bodyPr/>
          <a:lstStyle/>
          <a:p>
            <a:pPr algn="ctr" eaLnBrk="1" fontAlgn="auto" hangingPunct="1">
              <a:spcAft>
                <a:spcPts val="0"/>
              </a:spcAft>
              <a:defRPr/>
            </a:pPr>
            <a:r>
              <a:rPr lang="en-US" sz="3200" dirty="0">
                <a:effectLst>
                  <a:glow rad="63500">
                    <a:schemeClr val="tx1">
                      <a:lumMod val="50000"/>
                      <a:lumOff val="50000"/>
                      <a:alpha val="40000"/>
                    </a:schemeClr>
                  </a:glow>
                </a:effectLst>
                <a:latin typeface="Algerian" panose="04020705040A02060702" pitchFamily="82" charset="0"/>
              </a:rPr>
              <a:t>MEASURABLE Quality Objectives</a:t>
            </a:r>
          </a:p>
        </p:txBody>
      </p:sp>
      <p:sp>
        <p:nvSpPr>
          <p:cNvPr id="3" name="Content Placeholder 2">
            <a:extLst>
              <a:ext uri="{FF2B5EF4-FFF2-40B4-BE49-F238E27FC236}">
                <a16:creationId xmlns:a16="http://schemas.microsoft.com/office/drawing/2014/main" id="{3EB1EF7B-73FF-4E74-99E2-84C4CB86E7AD}"/>
              </a:ext>
            </a:extLst>
          </p:cNvPr>
          <p:cNvSpPr>
            <a:spLocks noGrp="1"/>
          </p:cNvSpPr>
          <p:nvPr>
            <p:ph idx="1"/>
          </p:nvPr>
        </p:nvSpPr>
        <p:spPr/>
        <p:txBody>
          <a:bodyPr/>
          <a:lstStyle/>
          <a:p>
            <a:pPr eaLnBrk="1" hangingPunct="1"/>
            <a:r>
              <a:rPr lang="en-IN" altLang="en-US" sz="2000" b="1">
                <a:latin typeface="Times New Roman" panose="02020603050405020304" pitchFamily="18" charset="0"/>
                <a:cs typeface="Times New Roman" panose="02020603050405020304" pitchFamily="18" charset="0"/>
              </a:rPr>
              <a:t>60%of students to achieve 70% and more marks in all subjects.</a:t>
            </a:r>
          </a:p>
          <a:p>
            <a:pPr eaLnBrk="1" hangingPunct="1"/>
            <a:r>
              <a:rPr lang="en-IN" altLang="en-US" sz="2000" b="1">
                <a:latin typeface="Times New Roman" panose="02020603050405020304" pitchFamily="18" charset="0"/>
                <a:cs typeface="Times New Roman" panose="02020603050405020304" pitchFamily="18" charset="0"/>
              </a:rPr>
              <a:t>100%results in class X And XII.</a:t>
            </a:r>
          </a:p>
          <a:p>
            <a:pPr eaLnBrk="1" hangingPunct="1"/>
            <a:r>
              <a:rPr lang="en-IN" altLang="en-US" sz="2000" b="1">
                <a:latin typeface="Times New Roman" panose="02020603050405020304" pitchFamily="18" charset="0"/>
                <a:cs typeface="Times New Roman" panose="02020603050405020304" pitchFamily="18" charset="0"/>
              </a:rPr>
              <a:t>100% teachers to need to apply for CPD and implement the same in the classroom teaching.</a:t>
            </a:r>
          </a:p>
          <a:p>
            <a:pPr eaLnBrk="1" hangingPunct="1"/>
            <a:r>
              <a:rPr lang="en-IN" altLang="en-US" sz="2000" b="1">
                <a:latin typeface="Times New Roman" panose="02020603050405020304" pitchFamily="18" charset="0"/>
                <a:cs typeface="Times New Roman" panose="02020603050405020304" pitchFamily="18" charset="0"/>
              </a:rPr>
              <a:t>100% of students to participate in all the intra school activities.</a:t>
            </a:r>
          </a:p>
          <a:p>
            <a:pPr eaLnBrk="1" hangingPunct="1"/>
            <a:r>
              <a:rPr lang="en-IN" altLang="en-US" sz="2000" b="1">
                <a:latin typeface="Times New Roman" panose="02020603050405020304" pitchFamily="18" charset="0"/>
                <a:cs typeface="Times New Roman" panose="02020603050405020304" pitchFamily="18" charset="0"/>
              </a:rPr>
              <a:t>50% of students to show confident in public speaking/reasoning skills through club activities.</a:t>
            </a:r>
          </a:p>
          <a:p>
            <a:pPr eaLnBrk="1" hangingPunct="1"/>
            <a:r>
              <a:rPr lang="en-IN" altLang="en-US" sz="2000" b="1">
                <a:latin typeface="Times New Roman" panose="02020603050405020304" pitchFamily="18" charset="0"/>
                <a:cs typeface="Times New Roman" panose="02020603050405020304" pitchFamily="18" charset="0"/>
              </a:rPr>
              <a:t>Out of 50 at least 10 students will achieve 90% and above in present Xth  class.</a:t>
            </a:r>
          </a:p>
          <a:p>
            <a:pPr eaLnBrk="1" hangingPunct="1"/>
            <a:r>
              <a:rPr lang="en-IN" altLang="en-US" sz="2000" b="1">
                <a:latin typeface="Times New Roman" panose="02020603050405020304" pitchFamily="18" charset="0"/>
                <a:cs typeface="Times New Roman" panose="02020603050405020304" pitchFamily="18" charset="0"/>
              </a:rPr>
              <a:t>Out of 8 at least 3 students in XII class to achieve 80% and above.</a:t>
            </a:r>
          </a:p>
        </p:txBody>
      </p:sp>
      <p:pic>
        <p:nvPicPr>
          <p:cNvPr id="61444" name="Picture 2" descr="Fit India Logo Png - Fit India Logos, Transparent Png - kindpng">
            <a:extLst>
              <a:ext uri="{FF2B5EF4-FFF2-40B4-BE49-F238E27FC236}">
                <a16:creationId xmlns:a16="http://schemas.microsoft.com/office/drawing/2014/main" id="{A31844B6-CC42-4D4C-B9C9-BBA7095426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5" name="Picture 3">
            <a:extLst>
              <a:ext uri="{FF2B5EF4-FFF2-40B4-BE49-F238E27FC236}">
                <a16:creationId xmlns:a16="http://schemas.microsoft.com/office/drawing/2014/main" id="{93E82240-FF4C-40D5-BA39-9E0262759D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858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par>
                                <p:cTn id="7" presetID="18" presetClass="emph" presetSubtype="0" fill="hold" nodeType="withEffect">
                                  <p:stCondLst>
                                    <p:cond delay="0"/>
                                  </p:stCondLst>
                                  <p:iterate type="lt">
                                    <p:tmPct val="4000"/>
                                  </p:iterate>
                                  <p:childTnLst>
                                    <p:set>
                                      <p:cBhvr override="childStyle">
                                        <p:cTn id="8" dur="500" fill="hold"/>
                                        <p:tgtEl>
                                          <p:spTgt spid="3">
                                            <p:txEl>
                                              <p:pRg st="1" end="1"/>
                                            </p:txEl>
                                          </p:spTgt>
                                        </p:tgtEl>
                                        <p:attrNameLst>
                                          <p:attrName>style.textDecorationUnderline</p:attrName>
                                        </p:attrNameLst>
                                      </p:cBhvr>
                                      <p:to>
                                        <p:strVal val="true"/>
                                      </p:to>
                                    </p:set>
                                  </p:childTnLst>
                                </p:cTn>
                              </p:par>
                              <p:par>
                                <p:cTn id="9" presetID="18" presetClass="emph" presetSubtype="0" fill="hold" nodeType="withEffect">
                                  <p:stCondLst>
                                    <p:cond delay="0"/>
                                  </p:stCondLst>
                                  <p:iterate type="lt">
                                    <p:tmPct val="4000"/>
                                  </p:iterate>
                                  <p:childTnLst>
                                    <p:set>
                                      <p:cBhvr override="childStyle">
                                        <p:cTn id="10" dur="500" fill="hold"/>
                                        <p:tgtEl>
                                          <p:spTgt spid="3">
                                            <p:txEl>
                                              <p:pRg st="2" end="2"/>
                                            </p:txEl>
                                          </p:spTgt>
                                        </p:tgtEl>
                                        <p:attrNameLst>
                                          <p:attrName>style.textDecorationUnderline</p:attrName>
                                        </p:attrNameLst>
                                      </p:cBhvr>
                                      <p:to>
                                        <p:strVal val="true"/>
                                      </p:to>
                                    </p:set>
                                  </p:childTnLst>
                                </p:cTn>
                              </p:par>
                              <p:par>
                                <p:cTn id="11" presetID="18" presetClass="emph" presetSubtype="0" fill="hold" nodeType="withEffect">
                                  <p:stCondLst>
                                    <p:cond delay="0"/>
                                  </p:stCondLst>
                                  <p:iterate type="lt">
                                    <p:tmPct val="4000"/>
                                  </p:iterate>
                                  <p:childTnLst>
                                    <p:set>
                                      <p:cBhvr override="childStyle">
                                        <p:cTn id="12" dur="500" fill="hold"/>
                                        <p:tgtEl>
                                          <p:spTgt spid="3">
                                            <p:txEl>
                                              <p:pRg st="3" end="3"/>
                                            </p:txEl>
                                          </p:spTgt>
                                        </p:tgtEl>
                                        <p:attrNameLst>
                                          <p:attrName>style.textDecorationUnderline</p:attrName>
                                        </p:attrNameLst>
                                      </p:cBhvr>
                                      <p:to>
                                        <p:strVal val="true"/>
                                      </p:to>
                                    </p:set>
                                  </p:childTnLst>
                                </p:cTn>
                              </p:par>
                              <p:par>
                                <p:cTn id="13" presetID="18" presetClass="emph" presetSubtype="0" fill="hold" nodeType="withEffect">
                                  <p:stCondLst>
                                    <p:cond delay="0"/>
                                  </p:stCondLst>
                                  <p:iterate type="lt">
                                    <p:tmPct val="4000"/>
                                  </p:iterate>
                                  <p:childTnLst>
                                    <p:set>
                                      <p:cBhvr override="childStyle">
                                        <p:cTn id="14" dur="500" fill="hold"/>
                                        <p:tgtEl>
                                          <p:spTgt spid="3">
                                            <p:txEl>
                                              <p:pRg st="4" end="4"/>
                                            </p:txEl>
                                          </p:spTgt>
                                        </p:tgtEl>
                                        <p:attrNameLst>
                                          <p:attrName>style.textDecorationUnderline</p:attrName>
                                        </p:attrNameLst>
                                      </p:cBhvr>
                                      <p:to>
                                        <p:strVal val="true"/>
                                      </p:to>
                                    </p:set>
                                  </p:childTnLst>
                                </p:cTn>
                              </p:par>
                              <p:par>
                                <p:cTn id="15" presetID="18" presetClass="emph" presetSubtype="0" fill="hold" nodeType="withEffect">
                                  <p:stCondLst>
                                    <p:cond delay="0"/>
                                  </p:stCondLst>
                                  <p:iterate type="lt">
                                    <p:tmPct val="4000"/>
                                  </p:iterate>
                                  <p:childTnLst>
                                    <p:set>
                                      <p:cBhvr override="childStyle">
                                        <p:cTn id="16" dur="500" fill="hold"/>
                                        <p:tgtEl>
                                          <p:spTgt spid="3">
                                            <p:txEl>
                                              <p:pRg st="5" end="5"/>
                                            </p:txEl>
                                          </p:spTgt>
                                        </p:tgtEl>
                                        <p:attrNameLst>
                                          <p:attrName>style.textDecorationUnderline</p:attrName>
                                        </p:attrNameLst>
                                      </p:cBhvr>
                                      <p:to>
                                        <p:strVal val="true"/>
                                      </p:to>
                                    </p:set>
                                  </p:childTnLst>
                                </p:cTn>
                              </p:par>
                              <p:par>
                                <p:cTn id="17" presetID="18" presetClass="emph" presetSubtype="0" fill="hold" nodeType="withEffect">
                                  <p:stCondLst>
                                    <p:cond delay="0"/>
                                  </p:stCondLst>
                                  <p:iterate type="lt">
                                    <p:tmPct val="4000"/>
                                  </p:iterate>
                                  <p:childTnLst>
                                    <p:set>
                                      <p:cBhvr override="childStyle">
                                        <p:cTn id="18" dur="500" fill="hold"/>
                                        <p:tgtEl>
                                          <p:spTgt spid="3">
                                            <p:txEl>
                                              <p:pRg st="6" end="6"/>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EA79-9EF6-417D-AEDC-3148CDF24057}"/>
              </a:ext>
            </a:extLst>
          </p:cNvPr>
          <p:cNvSpPr>
            <a:spLocks noGrp="1"/>
          </p:cNvSpPr>
          <p:nvPr>
            <p:ph type="title"/>
          </p:nvPr>
        </p:nvSpPr>
        <p:spPr>
          <a:xfrm>
            <a:off x="1066800" y="0"/>
            <a:ext cx="8686800" cy="838200"/>
          </a:xfrm>
        </p:spPr>
        <p:txBody>
          <a:bodyPr/>
          <a:lstStyle/>
          <a:p>
            <a:pPr eaLnBrk="1" fontAlgn="auto" hangingPunct="1">
              <a:spcAft>
                <a:spcPts val="0"/>
              </a:spcAft>
              <a:defRPr/>
            </a:pPr>
            <a:r>
              <a:rPr lang="en-IN" sz="2400" b="1" dirty="0">
                <a:latin typeface="Times New Roman" pitchFamily="18" charset="0"/>
                <a:cs typeface="Times New Roman" pitchFamily="18" charset="0"/>
              </a:rPr>
              <a:t>Measurable quality objective goal2021-22</a:t>
            </a:r>
          </a:p>
        </p:txBody>
      </p:sp>
      <p:pic>
        <p:nvPicPr>
          <p:cNvPr id="62467" name="Picture 3">
            <a:extLst>
              <a:ext uri="{FF2B5EF4-FFF2-40B4-BE49-F238E27FC236}">
                <a16:creationId xmlns:a16="http://schemas.microsoft.com/office/drawing/2014/main" id="{EA1C09A6-9972-4BC4-BA12-4D24E68AF9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85850"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8" name="Picture 2">
            <a:extLst>
              <a:ext uri="{FF2B5EF4-FFF2-40B4-BE49-F238E27FC236}">
                <a16:creationId xmlns:a16="http://schemas.microsoft.com/office/drawing/2014/main" id="{2C55A42A-DB4D-40B0-AF40-B6130D4C46F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90"/>
          <a:stretch>
            <a:fillRect/>
          </a:stretch>
        </p:blipFill>
        <p:spPr>
          <a:xfrm>
            <a:off x="914400" y="1370013"/>
            <a:ext cx="7348538" cy="4649787"/>
          </a:xfrm>
        </p:spPr>
      </p:pic>
      <p:pic>
        <p:nvPicPr>
          <p:cNvPr id="62469" name="Picture 2" descr="Fit India Logo Png - Fit India Logos, Transparent Png - kindpng">
            <a:extLst>
              <a:ext uri="{FF2B5EF4-FFF2-40B4-BE49-F238E27FC236}">
                <a16:creationId xmlns:a16="http://schemas.microsoft.com/office/drawing/2014/main" id="{795E5CD2-2933-48C5-BE1E-8F6AABE031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CE049-4F7D-41AA-9A69-AC4E47A07462}"/>
              </a:ext>
            </a:extLst>
          </p:cNvPr>
          <p:cNvSpPr>
            <a:spLocks noGrp="1"/>
          </p:cNvSpPr>
          <p:nvPr>
            <p:ph type="title"/>
          </p:nvPr>
        </p:nvSpPr>
        <p:spPr/>
        <p:txBody>
          <a:bodyPr/>
          <a:lstStyle/>
          <a:p>
            <a:pPr eaLnBrk="1" fontAlgn="auto" hangingPunct="1">
              <a:spcAft>
                <a:spcPts val="0"/>
              </a:spcAft>
              <a:defRPr/>
            </a:pPr>
            <a:r>
              <a:rPr lang="en-IN" dirty="0"/>
              <a:t>I-CARE</a:t>
            </a:r>
          </a:p>
        </p:txBody>
      </p:sp>
      <p:pic>
        <p:nvPicPr>
          <p:cNvPr id="63491" name="Picture 2">
            <a:extLst>
              <a:ext uri="{FF2B5EF4-FFF2-40B4-BE49-F238E27FC236}">
                <a16:creationId xmlns:a16="http://schemas.microsoft.com/office/drawing/2014/main" id="{67B7ECCE-B37E-4BF7-B326-8C61217F21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0"/>
            <a:ext cx="2819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2" name="Picture 3">
            <a:extLst>
              <a:ext uri="{FF2B5EF4-FFF2-40B4-BE49-F238E27FC236}">
                <a16:creationId xmlns:a16="http://schemas.microsoft.com/office/drawing/2014/main" id="{F5310CED-6AF9-49FC-A2BC-B2503F0C01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86200"/>
            <a:ext cx="3671888" cy="273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3" name="Picture 2">
            <a:extLst>
              <a:ext uri="{FF2B5EF4-FFF2-40B4-BE49-F238E27FC236}">
                <a16:creationId xmlns:a16="http://schemas.microsoft.com/office/drawing/2014/main" id="{E4305F7F-AE3C-4F51-B04E-919F4D32F8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19200"/>
            <a:ext cx="6858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TextBox 5">
            <a:extLst>
              <a:ext uri="{FF2B5EF4-FFF2-40B4-BE49-F238E27FC236}">
                <a16:creationId xmlns:a16="http://schemas.microsoft.com/office/drawing/2014/main" id="{4F416ED0-3805-4661-A480-393BDF53BC97}"/>
              </a:ext>
            </a:extLst>
          </p:cNvPr>
          <p:cNvSpPr txBox="1">
            <a:spLocks noChangeArrowheads="1"/>
          </p:cNvSpPr>
          <p:nvPr/>
        </p:nvSpPr>
        <p:spPr bwMode="auto">
          <a:xfrm>
            <a:off x="4140200" y="5251450"/>
            <a:ext cx="47529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a:latin typeface="Franklin Gothic Book" panose="020B0503020102020204" pitchFamily="34" charset="0"/>
              </a:rPr>
              <a:t>If you find bullying please contact vice principal and principal</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19BD-B3CF-4A42-B8F8-8D62429E0FD8}"/>
              </a:ext>
            </a:extLst>
          </p:cNvPr>
          <p:cNvSpPr>
            <a:spLocks noGrp="1"/>
          </p:cNvSpPr>
          <p:nvPr>
            <p:ph type="title"/>
          </p:nvPr>
        </p:nvSpPr>
        <p:spPr>
          <a:xfrm>
            <a:off x="457200" y="304800"/>
            <a:ext cx="8686800" cy="838200"/>
          </a:xfrm>
        </p:spPr>
        <p:txBody>
          <a:bodyPr/>
          <a:lstStyle/>
          <a:p>
            <a:pPr algn="ctr" eaLnBrk="1" fontAlgn="auto" hangingPunct="1">
              <a:spcAft>
                <a:spcPts val="0"/>
              </a:spcAft>
              <a:defRPr/>
            </a:pPr>
            <a:r>
              <a:rPr lang="en-IN" dirty="0">
                <a:latin typeface="Algerian" panose="04020705040A02060702" pitchFamily="82" charset="0"/>
              </a:rPr>
              <a:t>i- care </a:t>
            </a:r>
          </a:p>
        </p:txBody>
      </p:sp>
      <p:sp>
        <p:nvSpPr>
          <p:cNvPr id="3" name="Content Placeholder 2">
            <a:extLst>
              <a:ext uri="{FF2B5EF4-FFF2-40B4-BE49-F238E27FC236}">
                <a16:creationId xmlns:a16="http://schemas.microsoft.com/office/drawing/2014/main" id="{1FE667D2-3546-4F72-AA7D-34A34BE6FAC8}"/>
              </a:ext>
            </a:extLst>
          </p:cNvPr>
          <p:cNvSpPr>
            <a:spLocks noGrp="1"/>
          </p:cNvSpPr>
          <p:nvPr>
            <p:ph idx="1"/>
          </p:nvPr>
        </p:nvSpPr>
        <p:spPr/>
        <p:txBody>
          <a:bodyPr>
            <a:normAutofit fontScale="47500" lnSpcReduction="20000"/>
          </a:bodyPr>
          <a:lstStyle/>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endParaRPr lang="en-IN" dirty="0">
              <a:latin typeface="Times New Roman" pitchFamily="18" charset="0"/>
              <a:cs typeface="Times New Roman" pitchFamily="18" charset="0"/>
            </a:endParaRPr>
          </a:p>
          <a:p>
            <a:pPr eaLnBrk="1" fontAlgn="auto" hangingPunct="1">
              <a:spcAft>
                <a:spcPts val="0"/>
              </a:spcAft>
              <a:buFont typeface="Wingdings 2"/>
              <a:buChar char=""/>
              <a:defRPr/>
            </a:pPr>
            <a:r>
              <a:rPr lang="en-IN" dirty="0">
                <a:latin typeface="Times New Roman" pitchFamily="18" charset="0"/>
                <a:cs typeface="Times New Roman" pitchFamily="18" charset="0"/>
              </a:rPr>
              <a:t>The school will not tolerate inappropriate behaviour by students such as bullying or ragging of any kind, overt display of affection between students, theft, forgery, borrowing without permission of the owner, improper care of the property of others and using obscene or vulgar language.</a:t>
            </a:r>
          </a:p>
        </p:txBody>
      </p:sp>
      <p:pic>
        <p:nvPicPr>
          <p:cNvPr id="64516" name="Picture 3">
            <a:extLst>
              <a:ext uri="{FF2B5EF4-FFF2-40B4-BE49-F238E27FC236}">
                <a16:creationId xmlns:a16="http://schemas.microsoft.com/office/drawing/2014/main" id="{2F884CDF-CF7A-41BB-BC9D-A27E65B33D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275"/>
          <a:stretch>
            <a:fillRect/>
          </a:stretch>
        </p:blipFill>
        <p:spPr bwMode="auto">
          <a:xfrm>
            <a:off x="762000" y="1828800"/>
            <a:ext cx="7704138"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17" name="Picture 5">
            <a:extLst>
              <a:ext uri="{FF2B5EF4-FFF2-40B4-BE49-F238E27FC236}">
                <a16:creationId xmlns:a16="http://schemas.microsoft.com/office/drawing/2014/main" id="{0667AC0F-2E8A-4ADB-8BA2-7ED1160BD7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588" y="293688"/>
            <a:ext cx="1185862"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8" name="TextBox 7">
            <a:extLst>
              <a:ext uri="{FF2B5EF4-FFF2-40B4-BE49-F238E27FC236}">
                <a16:creationId xmlns:a16="http://schemas.microsoft.com/office/drawing/2014/main" id="{6A4963F0-DF4A-480B-9B9B-C1C7C033B42D}"/>
              </a:ext>
            </a:extLst>
          </p:cNvPr>
          <p:cNvSpPr txBox="1">
            <a:spLocks noChangeArrowheads="1"/>
          </p:cNvSpPr>
          <p:nvPr/>
        </p:nvSpPr>
        <p:spPr bwMode="auto">
          <a:xfrm>
            <a:off x="1066800" y="12192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en-US" sz="2400" b="1">
                <a:latin typeface="Times New Roman" panose="02020603050405020304" pitchFamily="18" charset="0"/>
                <a:cs typeface="Times New Roman" panose="02020603050405020304" pitchFamily="18" charset="0"/>
              </a:rPr>
              <a:t>SAFE AND UNSAFE TOUCH</a:t>
            </a:r>
          </a:p>
        </p:txBody>
      </p:sp>
      <p:pic>
        <p:nvPicPr>
          <p:cNvPr id="64519" name="Picture 2" descr="Fit India Logo Png - Fit India Logos, Transparent Png - kindpng">
            <a:extLst>
              <a:ext uri="{FF2B5EF4-FFF2-40B4-BE49-F238E27FC236}">
                <a16:creationId xmlns:a16="http://schemas.microsoft.com/office/drawing/2014/main" id="{625170B0-C0CE-4D6F-A8E8-3F2548E273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23DAE-5347-4A1F-8426-F87BC61F9B86}"/>
              </a:ext>
            </a:extLst>
          </p:cNvPr>
          <p:cNvSpPr>
            <a:spLocks noGrp="1"/>
          </p:cNvSpPr>
          <p:nvPr>
            <p:ph type="title"/>
          </p:nvPr>
        </p:nvSpPr>
        <p:spPr/>
        <p:txBody>
          <a:bodyPr/>
          <a:lstStyle/>
          <a:p>
            <a:pPr eaLnBrk="1" fontAlgn="auto" hangingPunct="1">
              <a:spcAft>
                <a:spcPts val="0"/>
              </a:spcAft>
              <a:defRPr/>
            </a:pPr>
            <a:endParaRPr lang="en-IN"/>
          </a:p>
        </p:txBody>
      </p:sp>
      <p:sp>
        <p:nvSpPr>
          <p:cNvPr id="4" name="Date Placeholder 3">
            <a:extLst>
              <a:ext uri="{FF2B5EF4-FFF2-40B4-BE49-F238E27FC236}">
                <a16:creationId xmlns:a16="http://schemas.microsoft.com/office/drawing/2014/main" id="{5731E827-EC16-4B6B-A4BA-74DA7759E3CC}"/>
              </a:ext>
            </a:extLst>
          </p:cNvPr>
          <p:cNvSpPr>
            <a:spLocks noGrp="1"/>
          </p:cNvSpPr>
          <p:nvPr>
            <p:ph type="dt" sz="quarter" idx="10"/>
          </p:nvPr>
        </p:nvSpPr>
        <p:spPr/>
        <p:txBody>
          <a:bodyPr/>
          <a:lstStyle/>
          <a:p>
            <a:pPr>
              <a:defRPr/>
            </a:pPr>
            <a:fld id="{8B1F5C8E-B214-44D9-AEBE-0FDC242F8BF6}" type="datetime1">
              <a:rPr lang="en-IN"/>
              <a:pPr>
                <a:defRPr/>
              </a:pPr>
              <a:t>27-05-2021</a:t>
            </a:fld>
            <a:endParaRPr lang="en-US"/>
          </a:p>
        </p:txBody>
      </p:sp>
      <p:sp>
        <p:nvSpPr>
          <p:cNvPr id="5" name="Footer Placeholder 4">
            <a:extLst>
              <a:ext uri="{FF2B5EF4-FFF2-40B4-BE49-F238E27FC236}">
                <a16:creationId xmlns:a16="http://schemas.microsoft.com/office/drawing/2014/main" id="{FEA30851-E770-4BB4-AD3E-F7CC374C9884}"/>
              </a:ext>
            </a:extLst>
          </p:cNvPr>
          <p:cNvSpPr>
            <a:spLocks noGrp="1"/>
          </p:cNvSpPr>
          <p:nvPr>
            <p:ph type="ftr" sz="quarter" idx="11"/>
          </p:nvPr>
        </p:nvSpPr>
        <p:spPr/>
        <p:txBody>
          <a:bodyPr/>
          <a:lstStyle/>
          <a:p>
            <a:pPr>
              <a:defRPr/>
            </a:pPr>
            <a:r>
              <a:rPr lang="en-US"/>
              <a:t>City International School</a:t>
            </a:r>
          </a:p>
        </p:txBody>
      </p:sp>
      <p:pic>
        <p:nvPicPr>
          <p:cNvPr id="65541" name="Picture 2">
            <a:extLst>
              <a:ext uri="{FF2B5EF4-FFF2-40B4-BE49-F238E27FC236}">
                <a16:creationId xmlns:a16="http://schemas.microsoft.com/office/drawing/2014/main" id="{436B7BD7-EE90-4997-A301-60DCA10892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 y="304800"/>
            <a:ext cx="8610600" cy="6172200"/>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F321-078D-49D7-95B1-F9947A03DD68}"/>
              </a:ext>
            </a:extLst>
          </p:cNvPr>
          <p:cNvSpPr>
            <a:spLocks noGrp="1"/>
          </p:cNvSpPr>
          <p:nvPr>
            <p:ph type="title"/>
          </p:nvPr>
        </p:nvSpPr>
        <p:spPr>
          <a:xfrm>
            <a:off x="2857500" y="204149"/>
            <a:ext cx="3528392" cy="634086"/>
          </a:xfrm>
        </p:spPr>
        <p:txBody>
          <a:bodyPr/>
          <a:lstStyle/>
          <a:p>
            <a:pPr algn="ctr" eaLnBrk="1" fontAlgn="auto" hangingPunct="1">
              <a:spcAft>
                <a:spcPts val="0"/>
              </a:spcAft>
              <a:defRPr/>
            </a:pPr>
            <a:r>
              <a:rPr lang="en-IN" sz="3200" dirty="0">
                <a:latin typeface="Algerian" panose="04020705040A02060702" pitchFamily="82" charset="0"/>
              </a:rPr>
              <a:t>Bullying</a:t>
            </a:r>
          </a:p>
        </p:txBody>
      </p:sp>
      <p:pic>
        <p:nvPicPr>
          <p:cNvPr id="66563" name="Picture 2" descr="bulliedstudent2_story.jpg">
            <a:extLst>
              <a:ext uri="{FF2B5EF4-FFF2-40B4-BE49-F238E27FC236}">
                <a16:creationId xmlns:a16="http://schemas.microsoft.com/office/drawing/2014/main" id="{5AD22FF6-9B91-43C0-B7B7-C9EE0D6B14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647825"/>
            <a:ext cx="4953000" cy="277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4" name="Picture 3" descr="bullying-fotonovela-cvr-photo.jpg">
            <a:extLst>
              <a:ext uri="{FF2B5EF4-FFF2-40B4-BE49-F238E27FC236}">
                <a16:creationId xmlns:a16="http://schemas.microsoft.com/office/drawing/2014/main" id="{FAF8F60D-08CB-465C-BCA8-7D1698F611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3859213"/>
            <a:ext cx="5334000" cy="299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5" name="TextBox 4">
            <a:extLst>
              <a:ext uri="{FF2B5EF4-FFF2-40B4-BE49-F238E27FC236}">
                <a16:creationId xmlns:a16="http://schemas.microsoft.com/office/drawing/2014/main" id="{A0270F5B-092A-4E23-AD39-DD6E5F342224}"/>
              </a:ext>
            </a:extLst>
          </p:cNvPr>
          <p:cNvSpPr txBox="1">
            <a:spLocks noChangeArrowheads="1"/>
          </p:cNvSpPr>
          <p:nvPr/>
        </p:nvSpPr>
        <p:spPr bwMode="auto">
          <a:xfrm>
            <a:off x="468313" y="4440238"/>
            <a:ext cx="2819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2000">
                <a:latin typeface="Franklin Gothic Book" panose="020B0503020102020204" pitchFamily="34" charset="0"/>
              </a:rPr>
              <a:t>Wrong Names</a:t>
            </a:r>
          </a:p>
        </p:txBody>
      </p:sp>
      <p:sp>
        <p:nvSpPr>
          <p:cNvPr id="66566" name="TextBox 5">
            <a:extLst>
              <a:ext uri="{FF2B5EF4-FFF2-40B4-BE49-F238E27FC236}">
                <a16:creationId xmlns:a16="http://schemas.microsoft.com/office/drawing/2014/main" id="{B2EA7620-E013-4615-A211-274573175A2F}"/>
              </a:ext>
            </a:extLst>
          </p:cNvPr>
          <p:cNvSpPr txBox="1">
            <a:spLocks noChangeArrowheads="1"/>
          </p:cNvSpPr>
          <p:nvPr/>
        </p:nvSpPr>
        <p:spPr bwMode="auto">
          <a:xfrm>
            <a:off x="6172200" y="3352800"/>
            <a:ext cx="251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2000">
                <a:latin typeface="Franklin Gothic Book" panose="020B0503020102020204" pitchFamily="34" charset="0"/>
              </a:rPr>
              <a:t>Physical Bullying</a:t>
            </a:r>
          </a:p>
        </p:txBody>
      </p:sp>
      <p:pic>
        <p:nvPicPr>
          <p:cNvPr id="66567" name="Picture 13">
            <a:extLst>
              <a:ext uri="{FF2B5EF4-FFF2-40B4-BE49-F238E27FC236}">
                <a16:creationId xmlns:a16="http://schemas.microsoft.com/office/drawing/2014/main" id="{CB0C3021-1C9A-403F-8A79-5EAD2B5291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88900"/>
            <a:ext cx="863600" cy="82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68" name="Picture 2" descr="Fit India Logo Png - Fit India Logos, Transparent Png - kindpng">
            <a:extLst>
              <a:ext uri="{FF2B5EF4-FFF2-40B4-BE49-F238E27FC236}">
                <a16:creationId xmlns:a16="http://schemas.microsoft.com/office/drawing/2014/main" id="{E44F4043-39CF-439B-BBB2-48E76D79F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a:extLst>
              <a:ext uri="{FF2B5EF4-FFF2-40B4-BE49-F238E27FC236}">
                <a16:creationId xmlns:a16="http://schemas.microsoft.com/office/drawing/2014/main" id="{EB580882-45B7-4B8D-ACE0-5B4CCC757C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213" y="1600200"/>
            <a:ext cx="91344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a:extLst>
              <a:ext uri="{FF2B5EF4-FFF2-40B4-BE49-F238E27FC236}">
                <a16:creationId xmlns:a16="http://schemas.microsoft.com/office/drawing/2014/main" id="{C40F3AAC-58DF-4069-A2F7-88FEA3188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0963"/>
            <a:ext cx="11842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bject 2">
            <a:extLst>
              <a:ext uri="{FF2B5EF4-FFF2-40B4-BE49-F238E27FC236}">
                <a16:creationId xmlns:a16="http://schemas.microsoft.com/office/drawing/2014/main" id="{43245D01-858E-4D99-A0CE-42415949143C}"/>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a:cs typeface="Times New Roman"/>
              </a:rPr>
              <a:t>© </a:t>
            </a:r>
            <a:r>
              <a:rPr lang="en-US" sz="1050" b="1" spc="13" dirty="0">
                <a:solidFill>
                  <a:schemeClr val="tx1"/>
                </a:solidFill>
                <a:latin typeface="Times New Roman"/>
                <a:cs typeface="Times New Roman"/>
              </a:rPr>
              <a:t>Jindal Mount </a:t>
            </a:r>
            <a:r>
              <a:rPr lang="en-US" sz="1050" b="1" spc="13" dirty="0" err="1">
                <a:solidFill>
                  <a:schemeClr val="tx1"/>
                </a:solidFill>
                <a:latin typeface="Times New Roman"/>
                <a:cs typeface="Times New Roman"/>
              </a:rPr>
              <a:t>Litera</a:t>
            </a:r>
            <a:r>
              <a:rPr lang="en-US" sz="1050" b="1" spc="13" dirty="0">
                <a:solidFill>
                  <a:schemeClr val="tx1"/>
                </a:solidFill>
                <a:latin typeface="Times New Roman"/>
                <a:cs typeface="Times New Roman"/>
              </a:rPr>
              <a:t> Zee School, </a:t>
            </a:r>
            <a:r>
              <a:rPr lang="en-US" sz="1050" b="1" spc="13" dirty="0" err="1">
                <a:solidFill>
                  <a:schemeClr val="tx1"/>
                </a:solidFill>
                <a:latin typeface="Times New Roman"/>
                <a:cs typeface="Times New Roman"/>
              </a:rPr>
              <a:t>Sukeli</a:t>
            </a:r>
            <a:r>
              <a:rPr sz="1050" b="1" spc="13" dirty="0">
                <a:solidFill>
                  <a:schemeClr val="tx1"/>
                </a:solidFill>
                <a:latin typeface="Times New Roman"/>
                <a:cs typeface="Times New Roman"/>
              </a:rPr>
              <a:t>.</a:t>
            </a:r>
            <a:endParaRPr sz="1050" dirty="0">
              <a:solidFill>
                <a:schemeClr val="tx1"/>
              </a:solidFill>
              <a:latin typeface="Times New Roman"/>
              <a:cs typeface="Times New Roman"/>
            </a:endParaRPr>
          </a:p>
        </p:txBody>
      </p:sp>
      <p:sp>
        <p:nvSpPr>
          <p:cNvPr id="14341" name="TextBox 1">
            <a:extLst>
              <a:ext uri="{FF2B5EF4-FFF2-40B4-BE49-F238E27FC236}">
                <a16:creationId xmlns:a16="http://schemas.microsoft.com/office/drawing/2014/main" id="{C7CBAB68-83BB-45E7-AC07-5029E2B6C2E0}"/>
              </a:ext>
            </a:extLst>
          </p:cNvPr>
          <p:cNvSpPr txBox="1">
            <a:spLocks noChangeArrowheads="1"/>
          </p:cNvSpPr>
          <p:nvPr/>
        </p:nvSpPr>
        <p:spPr bwMode="auto">
          <a:xfrm>
            <a:off x="2133600" y="80963"/>
            <a:ext cx="472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3200">
                <a:latin typeface="Algerian" panose="04020705040A02060702" pitchFamily="82" charset="0"/>
              </a:rPr>
              <a:t>Our belief system</a:t>
            </a:r>
          </a:p>
        </p:txBody>
      </p:sp>
      <p:pic>
        <p:nvPicPr>
          <p:cNvPr id="14342" name="Picture 2" descr="Fit India Logo Png - Fit India Logos, Transparent Png - kindpng">
            <a:extLst>
              <a:ext uri="{FF2B5EF4-FFF2-40B4-BE49-F238E27FC236}">
                <a16:creationId xmlns:a16="http://schemas.microsoft.com/office/drawing/2014/main" id="{0F43EB73-F1EB-48FA-B862-020EB1E03A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6E2FF-DB9A-404E-8B3A-E5CB862B1866}"/>
              </a:ext>
            </a:extLst>
          </p:cNvPr>
          <p:cNvSpPr>
            <a:spLocks noGrp="1"/>
          </p:cNvSpPr>
          <p:nvPr>
            <p:ph type="title"/>
          </p:nvPr>
        </p:nvSpPr>
        <p:spPr>
          <a:xfrm>
            <a:off x="475694" y="991597"/>
            <a:ext cx="8229600" cy="1143000"/>
          </a:xfrm>
        </p:spPr>
        <p:txBody>
          <a:bodyPr/>
          <a:lstStyle/>
          <a:p>
            <a:pPr eaLnBrk="1" fontAlgn="auto" hangingPunct="1">
              <a:spcAft>
                <a:spcPts val="0"/>
              </a:spcAft>
              <a:defRPr/>
            </a:pPr>
            <a:r>
              <a:rPr lang="en-US" dirty="0"/>
              <a:t>Evacuation Drill (Evacuation Plan)</a:t>
            </a:r>
            <a:endParaRPr lang="en-IN" dirty="0"/>
          </a:p>
        </p:txBody>
      </p:sp>
      <p:sp>
        <p:nvSpPr>
          <p:cNvPr id="67587" name="TextBox 2">
            <a:extLst>
              <a:ext uri="{FF2B5EF4-FFF2-40B4-BE49-F238E27FC236}">
                <a16:creationId xmlns:a16="http://schemas.microsoft.com/office/drawing/2014/main" id="{6F4BBE8D-1364-4D9E-B56F-A5EDECC6DCBB}"/>
              </a:ext>
            </a:extLst>
          </p:cNvPr>
          <p:cNvSpPr txBox="1">
            <a:spLocks noChangeArrowheads="1"/>
          </p:cNvSpPr>
          <p:nvPr/>
        </p:nvSpPr>
        <p:spPr bwMode="auto">
          <a:xfrm>
            <a:off x="714375" y="2135188"/>
            <a:ext cx="76327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600" b="1">
                <a:latin typeface="Times New Roman" panose="02020603050405020304" pitchFamily="18" charset="0"/>
                <a:cs typeface="Times New Roman" panose="02020603050405020304" pitchFamily="18" charset="0"/>
              </a:rPr>
              <a:t>3 Times in a year</a:t>
            </a:r>
          </a:p>
        </p:txBody>
      </p:sp>
      <p:pic>
        <p:nvPicPr>
          <p:cNvPr id="67588" name="Picture 3" descr="IMG-20181017-WA0009.jpg">
            <a:extLst>
              <a:ext uri="{FF2B5EF4-FFF2-40B4-BE49-F238E27FC236}">
                <a16:creationId xmlns:a16="http://schemas.microsoft.com/office/drawing/2014/main" id="{FF436EA9-AEB3-4A70-9B94-A3CA4649B9E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81300"/>
            <a:ext cx="435768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4" descr="IMG-20181017-WA0013.jpg">
            <a:extLst>
              <a:ext uri="{FF2B5EF4-FFF2-40B4-BE49-F238E27FC236}">
                <a16:creationId xmlns:a16="http://schemas.microsoft.com/office/drawing/2014/main" id="{0FF51D78-83D3-46F6-B405-FD500925DBC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57688" y="3571875"/>
            <a:ext cx="4786312"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14" descr="Description: C:\Users\Principal\Desktop\School LOGO.jpg">
            <a:extLst>
              <a:ext uri="{FF2B5EF4-FFF2-40B4-BE49-F238E27FC236}">
                <a16:creationId xmlns:a16="http://schemas.microsoft.com/office/drawing/2014/main" id="{6A8AA210-7722-4B0A-8B55-54B0D4DE0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6888" y="173038"/>
            <a:ext cx="3106737" cy="80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13">
            <a:extLst>
              <a:ext uri="{FF2B5EF4-FFF2-40B4-BE49-F238E27FC236}">
                <a16:creationId xmlns:a16="http://schemas.microsoft.com/office/drawing/2014/main" id="{0283108E-3E0D-47C8-B56A-FFA08D3B82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1063" y="0"/>
            <a:ext cx="1042987"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2" descr="Fit India Logo Png - Fit India Logos, Transparent Png - kindpng">
            <a:extLst>
              <a:ext uri="{FF2B5EF4-FFF2-40B4-BE49-F238E27FC236}">
                <a16:creationId xmlns:a16="http://schemas.microsoft.com/office/drawing/2014/main" id="{0EB3B62D-6553-458E-B59C-A285AE5BCD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98DD-D242-4CB2-B0FA-42288AC14B1C}"/>
              </a:ext>
            </a:extLst>
          </p:cNvPr>
          <p:cNvSpPr>
            <a:spLocks noGrp="1"/>
          </p:cNvSpPr>
          <p:nvPr>
            <p:ph type="title"/>
          </p:nvPr>
        </p:nvSpPr>
        <p:spPr>
          <a:xfrm>
            <a:off x="783404" y="624089"/>
            <a:ext cx="8229600" cy="1143000"/>
          </a:xfrm>
        </p:spPr>
        <p:txBody>
          <a:bodyPr/>
          <a:lstStyle/>
          <a:p>
            <a:pPr eaLnBrk="1" fontAlgn="auto" hangingPunct="1">
              <a:spcAft>
                <a:spcPts val="0"/>
              </a:spcAft>
              <a:defRPr/>
            </a:pPr>
            <a:r>
              <a:rPr lang="en-US" dirty="0">
                <a:latin typeface="Times New Roman" pitchFamily="18" charset="0"/>
                <a:cs typeface="Times New Roman" pitchFamily="18" charset="0"/>
              </a:rPr>
              <a:t>Fire Safety Drill</a:t>
            </a:r>
            <a:endParaRPr lang="en-IN" dirty="0">
              <a:latin typeface="Times New Roman" pitchFamily="18" charset="0"/>
              <a:cs typeface="Times New Roman" pitchFamily="18" charset="0"/>
            </a:endParaRPr>
          </a:p>
        </p:txBody>
      </p:sp>
      <p:pic>
        <p:nvPicPr>
          <p:cNvPr id="68611" name="Picture 14" descr="Description: C:\Users\Principal\Desktop\School LOGO.jpg">
            <a:extLst>
              <a:ext uri="{FF2B5EF4-FFF2-40B4-BE49-F238E27FC236}">
                <a16:creationId xmlns:a16="http://schemas.microsoft.com/office/drawing/2014/main" id="{1317E650-402A-4AFF-B2CB-058A41641B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20638"/>
            <a:ext cx="2784475"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2" name="Picture 13">
            <a:extLst>
              <a:ext uri="{FF2B5EF4-FFF2-40B4-BE49-F238E27FC236}">
                <a16:creationId xmlns:a16="http://schemas.microsoft.com/office/drawing/2014/main" id="{54C6BFD2-643E-4344-9CB9-094DF4552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0"/>
            <a:ext cx="9350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3" name="Picture 6">
            <a:extLst>
              <a:ext uri="{FF2B5EF4-FFF2-40B4-BE49-F238E27FC236}">
                <a16:creationId xmlns:a16="http://schemas.microsoft.com/office/drawing/2014/main" id="{D632325B-D3FD-4058-B201-B471540BD0A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4925" y="1733550"/>
            <a:ext cx="4537075" cy="340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Picture 7">
            <a:extLst>
              <a:ext uri="{FF2B5EF4-FFF2-40B4-BE49-F238E27FC236}">
                <a16:creationId xmlns:a16="http://schemas.microsoft.com/office/drawing/2014/main" id="{AFCE2623-3011-463F-BD65-A63B48D2B8A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594100"/>
            <a:ext cx="4572000" cy="325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Picture 2" descr="Fit India Logo Png - Fit India Logos, Transparent Png - kindpng">
            <a:extLst>
              <a:ext uri="{FF2B5EF4-FFF2-40B4-BE49-F238E27FC236}">
                <a16:creationId xmlns:a16="http://schemas.microsoft.com/office/drawing/2014/main" id="{45AFF9D7-E354-4720-BA2C-B90B510CEB4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D5C0C-17CF-4278-9705-98EFAFB0C150}"/>
              </a:ext>
            </a:extLst>
          </p:cNvPr>
          <p:cNvSpPr>
            <a:spLocks noGrp="1"/>
          </p:cNvSpPr>
          <p:nvPr>
            <p:ph type="title"/>
          </p:nvPr>
        </p:nvSpPr>
        <p:spPr/>
        <p:txBody>
          <a:bodyPr/>
          <a:lstStyle/>
          <a:p>
            <a:pPr eaLnBrk="1" fontAlgn="auto" hangingPunct="1">
              <a:spcAft>
                <a:spcPts val="0"/>
              </a:spcAft>
              <a:defRPr/>
            </a:pPr>
            <a:r>
              <a:rPr lang="en-US" dirty="0">
                <a:latin typeface="Algerian" panose="04020705040A02060702" pitchFamily="82" charset="0"/>
              </a:rPr>
              <a:t>          Some incentives subject-wise</a:t>
            </a:r>
          </a:p>
        </p:txBody>
      </p:sp>
      <p:pic>
        <p:nvPicPr>
          <p:cNvPr id="2050" name="Picture 2">
            <a:extLst>
              <a:ext uri="{FF2B5EF4-FFF2-40B4-BE49-F238E27FC236}">
                <a16:creationId xmlns:a16="http://schemas.microsoft.com/office/drawing/2014/main" id="{882B8573-6AB1-4670-ACC1-BADC7D44997C}"/>
              </a:ext>
            </a:extLst>
          </p:cNvPr>
          <p:cNvPicPr>
            <a:picLocks noGrp="1" noChangeAspect="1" noChangeArrowheads="1"/>
          </p:cNvPicPr>
          <p:nvPr>
            <p:ph idx="1"/>
          </p:nvPr>
        </p:nvPicPr>
        <p:blipFill>
          <a:blip r:embed="rId2" cstate="print"/>
          <a:srcRect/>
          <a:stretch>
            <a:fillRect/>
          </a:stretch>
        </p:blipFill>
        <p:spPr>
          <a:xfrm>
            <a:off x="1024519" y="1301216"/>
            <a:ext cx="5334170" cy="2847864"/>
          </a:xfrm>
          <a:ln w="228600" cap="sq" cmpd="thickThin">
            <a:solidFill>
              <a:srgbClr val="000000"/>
            </a:solidFill>
          </a:ln>
          <a:effectLst>
            <a:innerShdw blurRad="76200">
              <a:srgbClr val="000000"/>
            </a:innerShdw>
          </a:effectLst>
        </p:spPr>
      </p:pic>
      <p:pic>
        <p:nvPicPr>
          <p:cNvPr id="69636" name="Picture 3">
            <a:extLst>
              <a:ext uri="{FF2B5EF4-FFF2-40B4-BE49-F238E27FC236}">
                <a16:creationId xmlns:a16="http://schemas.microsoft.com/office/drawing/2014/main" id="{DADBACF7-6208-4905-99C1-ECE32D2D8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1628775"/>
            <a:ext cx="1963737" cy="196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a:extLst>
              <a:ext uri="{FF2B5EF4-FFF2-40B4-BE49-F238E27FC236}">
                <a16:creationId xmlns:a16="http://schemas.microsoft.com/office/drawing/2014/main" id="{3F4A3C01-6D7B-4E03-AC73-9B2EFB6A3BA2}"/>
              </a:ext>
            </a:extLst>
          </p:cNvPr>
          <p:cNvGraphicFramePr>
            <a:graphicFrameLocks noGrp="1"/>
          </p:cNvGraphicFramePr>
          <p:nvPr/>
        </p:nvGraphicFramePr>
        <p:xfrm>
          <a:off x="1042988" y="3711575"/>
          <a:ext cx="2160587" cy="293688"/>
        </p:xfrm>
        <a:graphic>
          <a:graphicData uri="http://schemas.openxmlformats.org/drawingml/2006/table">
            <a:tbl>
              <a:tblPr>
                <a:tableStyleId>{5C22544A-7EE6-4342-B048-85BDC9FD1C3A}</a:tableStyleId>
              </a:tblPr>
              <a:tblGrid>
                <a:gridCol w="2160587">
                  <a:extLst>
                    <a:ext uri="{9D8B030D-6E8A-4147-A177-3AD203B41FA5}">
                      <a16:colId xmlns:a16="http://schemas.microsoft.com/office/drawing/2014/main" val="20000"/>
                    </a:ext>
                  </a:extLst>
                </a:gridCol>
              </a:tblGrid>
              <a:tr h="293688">
                <a:tc>
                  <a:txBody>
                    <a:bodyPr/>
                    <a:lstStyle/>
                    <a:p>
                      <a:pPr marL="0" marR="0" algn="l">
                        <a:lnSpc>
                          <a:spcPct val="115000"/>
                        </a:lnSpc>
                        <a:spcBef>
                          <a:spcPts val="0"/>
                        </a:spcBef>
                        <a:spcAft>
                          <a:spcPts val="1000"/>
                        </a:spcAft>
                      </a:pPr>
                      <a:r>
                        <a:rPr lang="en-US" sz="1100" b="1" dirty="0">
                          <a:effectLst/>
                          <a:latin typeface="Algerian" panose="04020705040A02060702" pitchFamily="82" charset="0"/>
                        </a:rPr>
                        <a:t>          I am Jmlzs scientist</a:t>
                      </a:r>
                      <a:endParaRPr lang="en-US" sz="1100" b="1" dirty="0">
                        <a:effectLst/>
                        <a:latin typeface="Algerian" panose="04020705040A02060702" pitchFamily="82" charset="0"/>
                        <a:ea typeface="Calibri"/>
                        <a:cs typeface="Times New Roman"/>
                      </a:endParaRPr>
                    </a:p>
                  </a:txBody>
                  <a:tcPr marL="114318" marR="114318" marT="0" marB="0"/>
                </a:tc>
                <a:extLst>
                  <a:ext uri="{0D108BD9-81ED-4DB2-BD59-A6C34878D82A}">
                    <a16:rowId xmlns:a16="http://schemas.microsoft.com/office/drawing/2014/main" val="10000"/>
                  </a:ext>
                </a:extLst>
              </a:tr>
            </a:tbl>
          </a:graphicData>
        </a:graphic>
      </p:graphicFrame>
      <p:sp>
        <p:nvSpPr>
          <p:cNvPr id="69643" name="TextBox 6">
            <a:extLst>
              <a:ext uri="{FF2B5EF4-FFF2-40B4-BE49-F238E27FC236}">
                <a16:creationId xmlns:a16="http://schemas.microsoft.com/office/drawing/2014/main" id="{FEBB1F02-172C-4A0E-A90E-09EC5F00A8F9}"/>
              </a:ext>
            </a:extLst>
          </p:cNvPr>
          <p:cNvSpPr txBox="1">
            <a:spLocks noChangeArrowheads="1"/>
          </p:cNvSpPr>
          <p:nvPr/>
        </p:nvSpPr>
        <p:spPr bwMode="auto">
          <a:xfrm>
            <a:off x="755650" y="4724400"/>
            <a:ext cx="72009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Batches will be provided for specific subject by HODS,PRINCIPAL AND VICE PRINCIPAL for motivation</a:t>
            </a:r>
          </a:p>
        </p:txBody>
      </p:sp>
      <p:pic>
        <p:nvPicPr>
          <p:cNvPr id="69644" name="Picture 2" descr="Fit India Logo Png - Fit India Logos, Transparent Png - kindpng">
            <a:extLst>
              <a:ext uri="{FF2B5EF4-FFF2-40B4-BE49-F238E27FC236}">
                <a16:creationId xmlns:a16="http://schemas.microsoft.com/office/drawing/2014/main" id="{BFE91F4E-1DFC-4B42-998F-35F6871C8D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5" name="Picture 13">
            <a:extLst>
              <a:ext uri="{FF2B5EF4-FFF2-40B4-BE49-F238E27FC236}">
                <a16:creationId xmlns:a16="http://schemas.microsoft.com/office/drawing/2014/main" id="{C3919274-5C88-4FFB-9F2C-E9BC06DCC6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0"/>
            <a:ext cx="9350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482EC-5718-4E2E-AC1F-5467B4E73A8C}"/>
              </a:ext>
            </a:extLst>
          </p:cNvPr>
          <p:cNvSpPr>
            <a:spLocks noGrp="1"/>
          </p:cNvSpPr>
          <p:nvPr>
            <p:ph type="title"/>
          </p:nvPr>
        </p:nvSpPr>
        <p:spPr/>
        <p:txBody>
          <a:bodyPr/>
          <a:lstStyle/>
          <a:p>
            <a:pPr eaLnBrk="1" fontAlgn="auto" hangingPunct="1">
              <a:spcAft>
                <a:spcPts val="0"/>
              </a:spcAft>
              <a:defRPr/>
            </a:pPr>
            <a:r>
              <a:rPr lang="en-US" dirty="0">
                <a:latin typeface="Algerian" panose="04020705040A02060702" pitchFamily="82" charset="0"/>
              </a:rPr>
              <a:t>          Some incentives subject-wise</a:t>
            </a:r>
          </a:p>
        </p:txBody>
      </p:sp>
      <p:pic>
        <p:nvPicPr>
          <p:cNvPr id="1026" name="Picture 2">
            <a:extLst>
              <a:ext uri="{FF2B5EF4-FFF2-40B4-BE49-F238E27FC236}">
                <a16:creationId xmlns:a16="http://schemas.microsoft.com/office/drawing/2014/main" id="{6E49BE24-3A6A-4E7E-8A76-F73AACFDBF0D}"/>
              </a:ext>
            </a:extLst>
          </p:cNvPr>
          <p:cNvPicPr>
            <a:picLocks noGrp="1" noChangeAspect="1" noChangeArrowheads="1"/>
          </p:cNvPicPr>
          <p:nvPr>
            <p:ph idx="1"/>
          </p:nvPr>
        </p:nvPicPr>
        <p:blipFill>
          <a:blip r:embed="rId2" cstate="print"/>
          <a:srcRect/>
          <a:stretch>
            <a:fillRect/>
          </a:stretch>
        </p:blipFill>
        <p:spPr>
          <a:xfrm>
            <a:off x="467544" y="2307589"/>
            <a:ext cx="2609850" cy="1951232"/>
          </a:xfrm>
          <a:ln w="228600" cap="sq" cmpd="thickThin">
            <a:solidFill>
              <a:srgbClr val="000000"/>
            </a:solidFill>
          </a:ln>
          <a:effectLst>
            <a:innerShdw blurRad="76200">
              <a:srgbClr val="000000"/>
            </a:innerShdw>
          </a:effectLst>
        </p:spPr>
      </p:pic>
      <p:sp>
        <p:nvSpPr>
          <p:cNvPr id="70660" name="Text Box 2">
            <a:extLst>
              <a:ext uri="{FF2B5EF4-FFF2-40B4-BE49-F238E27FC236}">
                <a16:creationId xmlns:a16="http://schemas.microsoft.com/office/drawing/2014/main" id="{2894E82D-2110-49E5-9A73-3BF4F4803CED}"/>
              </a:ext>
            </a:extLst>
          </p:cNvPr>
          <p:cNvSpPr txBox="1">
            <a:spLocks noChangeArrowheads="1"/>
          </p:cNvSpPr>
          <p:nvPr/>
        </p:nvSpPr>
        <p:spPr bwMode="auto">
          <a:xfrm>
            <a:off x="468313" y="4572000"/>
            <a:ext cx="2609850" cy="29527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15000"/>
              </a:lnSpc>
              <a:spcAft>
                <a:spcPts val="1000"/>
              </a:spcAft>
            </a:pPr>
            <a:r>
              <a:rPr lang="en-US" altLang="en-US" sz="1100" b="1">
                <a:latin typeface="Algerian" panose="04020705040A02060702" pitchFamily="82" charset="0"/>
                <a:ea typeface="Calibri" panose="020F0502020204030204" pitchFamily="34" charset="0"/>
                <a:cs typeface="Times New Roman" panose="02020603050405020304" pitchFamily="18" charset="0"/>
              </a:rPr>
              <a:t>               I am mathematician</a:t>
            </a:r>
            <a:endParaRPr lang="en-US" altLang="en-US" sz="110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0BE40A93-BA7E-495E-99F0-E648092A2626}"/>
              </a:ext>
            </a:extLst>
          </p:cNvPr>
          <p:cNvGraphicFramePr>
            <a:graphicFrameLocks noGrp="1"/>
          </p:cNvGraphicFramePr>
          <p:nvPr/>
        </p:nvGraphicFramePr>
        <p:xfrm>
          <a:off x="3538538" y="2038350"/>
          <a:ext cx="2089150" cy="1703388"/>
        </p:xfrm>
        <a:graphic>
          <a:graphicData uri="http://schemas.openxmlformats.org/drawingml/2006/table">
            <a:tbl>
              <a:tblPr>
                <a:tableStyleId>{5C22544A-7EE6-4342-B048-85BDC9FD1C3A}</a:tableStyleId>
              </a:tblPr>
              <a:tblGrid>
                <a:gridCol w="2089150">
                  <a:extLst>
                    <a:ext uri="{9D8B030D-6E8A-4147-A177-3AD203B41FA5}">
                      <a16:colId xmlns:a16="http://schemas.microsoft.com/office/drawing/2014/main" val="20000"/>
                    </a:ext>
                  </a:extLst>
                </a:gridCol>
              </a:tblGrid>
              <a:tr h="1703388">
                <a:tc>
                  <a:txBody>
                    <a:bodyPr/>
                    <a:lstStyle/>
                    <a:p>
                      <a:pPr marL="0" marR="0">
                        <a:lnSpc>
                          <a:spcPct val="115000"/>
                        </a:lnSpc>
                        <a:spcBef>
                          <a:spcPts val="0"/>
                        </a:spcBef>
                        <a:spcAft>
                          <a:spcPts val="1000"/>
                        </a:spcAft>
                      </a:pPr>
                      <a:r>
                        <a:rPr lang="en-US" sz="1100" dirty="0">
                          <a:effectLst/>
                        </a:rPr>
                        <a:t>Attendance </a:t>
                      </a:r>
                      <a:endParaRPr lang="en-US" sz="1100" dirty="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bl>
          </a:graphicData>
        </a:graphic>
      </p:graphicFrame>
      <p:pic>
        <p:nvPicPr>
          <p:cNvPr id="1027" name="Picture 13">
            <a:extLst>
              <a:ext uri="{FF2B5EF4-FFF2-40B4-BE49-F238E27FC236}">
                <a16:creationId xmlns:a16="http://schemas.microsoft.com/office/drawing/2014/main" id="{D172A777-24F2-4F9A-844B-C55A119B28B8}"/>
              </a:ext>
            </a:extLst>
          </p:cNvPr>
          <p:cNvPicPr>
            <a:picLocks noChangeAspect="1" noChangeArrowheads="1"/>
          </p:cNvPicPr>
          <p:nvPr/>
        </p:nvPicPr>
        <p:blipFill>
          <a:blip r:embed="rId3" cstate="print"/>
          <a:srcRect/>
          <a:stretch>
            <a:fillRect/>
          </a:stretch>
        </p:blipFill>
        <p:spPr bwMode="auto">
          <a:xfrm>
            <a:off x="3810000" y="2305380"/>
            <a:ext cx="2024199" cy="2209345"/>
          </a:xfrm>
          <a:prstGeom prst="rect">
            <a:avLst/>
          </a:prstGeom>
          <a:ln w="228600" cap="sq" cmpd="thickThin">
            <a:solidFill>
              <a:srgbClr val="000000"/>
            </a:solidFill>
            <a:prstDash val="solid"/>
            <a:miter lim="800000"/>
          </a:ln>
          <a:effectLst>
            <a:innerShdw blurRad="76200">
              <a:srgbClr val="000000"/>
            </a:innerShdw>
          </a:effectLst>
        </p:spPr>
      </p:pic>
      <p:pic>
        <p:nvPicPr>
          <p:cNvPr id="1029" name="Picture 5">
            <a:extLst>
              <a:ext uri="{FF2B5EF4-FFF2-40B4-BE49-F238E27FC236}">
                <a16:creationId xmlns:a16="http://schemas.microsoft.com/office/drawing/2014/main" id="{2AC679F1-0923-47C2-83D5-D07574093C8B}"/>
              </a:ext>
            </a:extLst>
          </p:cNvPr>
          <p:cNvPicPr>
            <a:picLocks noChangeAspect="1" noChangeArrowheads="1"/>
          </p:cNvPicPr>
          <p:nvPr/>
        </p:nvPicPr>
        <p:blipFill>
          <a:blip r:embed="rId4" cstate="print"/>
          <a:srcRect/>
          <a:stretch>
            <a:fillRect/>
          </a:stretch>
        </p:blipFill>
        <p:spPr bwMode="auto">
          <a:xfrm>
            <a:off x="6705600" y="2598839"/>
            <a:ext cx="2133600" cy="1622425"/>
          </a:xfrm>
          <a:prstGeom prst="rect">
            <a:avLst/>
          </a:prstGeom>
          <a:ln w="228600" cap="sq" cmpd="thickThin">
            <a:solidFill>
              <a:srgbClr val="000000"/>
            </a:solidFill>
            <a:prstDash val="solid"/>
            <a:miter lim="800000"/>
          </a:ln>
          <a:effectLst>
            <a:innerShdw blurRad="76200">
              <a:srgbClr val="000000"/>
            </a:innerShdw>
          </a:effectLst>
        </p:spPr>
      </p:pic>
      <p:pic>
        <p:nvPicPr>
          <p:cNvPr id="70669" name="Picture 6">
            <a:extLst>
              <a:ext uri="{FF2B5EF4-FFF2-40B4-BE49-F238E27FC236}">
                <a16:creationId xmlns:a16="http://schemas.microsoft.com/office/drawing/2014/main" id="{9F824EDE-2936-4A0F-B7B1-DA28F09CABD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4710113"/>
            <a:ext cx="2095500"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0" name="Picture 13">
            <a:extLst>
              <a:ext uri="{FF2B5EF4-FFF2-40B4-BE49-F238E27FC236}">
                <a16:creationId xmlns:a16="http://schemas.microsoft.com/office/drawing/2014/main" id="{C3259A37-1CAF-48FA-AAD5-AF7F8375D6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0"/>
            <a:ext cx="935038"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71" name="Picture 2" descr="Fit India Logo Png - Fit India Logos, Transparent Png - kindpng">
            <a:extLst>
              <a:ext uri="{FF2B5EF4-FFF2-40B4-BE49-F238E27FC236}">
                <a16:creationId xmlns:a16="http://schemas.microsoft.com/office/drawing/2014/main" id="{D7226FB9-5E30-4550-B747-222E45F853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12175" y="428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89FD-6EB7-4F17-B494-3BA29C43F3DA}"/>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WEBSITE AND EPLUS</a:t>
            </a:r>
          </a:p>
        </p:txBody>
      </p:sp>
      <p:sp>
        <p:nvSpPr>
          <p:cNvPr id="71683" name="Content Placeholder 2">
            <a:extLst>
              <a:ext uri="{FF2B5EF4-FFF2-40B4-BE49-F238E27FC236}">
                <a16:creationId xmlns:a16="http://schemas.microsoft.com/office/drawing/2014/main" id="{B408EDE1-08C0-4D7C-A715-6777BF523068}"/>
              </a:ext>
            </a:extLst>
          </p:cNvPr>
          <p:cNvSpPr>
            <a:spLocks noGrp="1"/>
          </p:cNvSpPr>
          <p:nvPr>
            <p:ph idx="1"/>
          </p:nvPr>
        </p:nvSpPr>
        <p:spPr/>
        <p:txBody>
          <a:bodyPr/>
          <a:lstStyle/>
          <a:p>
            <a:pPr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Parents, guardians and students should check the school website and E-PLUS at regular intervals for updates.</a:t>
            </a:r>
          </a:p>
          <a:p>
            <a:pPr eaLnBrk="1" hangingPunct="1">
              <a:buFont typeface="Wingdings" panose="05000000000000000000" pitchFamily="2" charset="2"/>
              <a:buChar char="Ø"/>
            </a:pPr>
            <a:r>
              <a:rPr lang="en-IN" altLang="en-US" sz="2400">
                <a:latin typeface="Times New Roman" panose="02020603050405020304" pitchFamily="18" charset="0"/>
                <a:cs typeface="Times New Roman" panose="02020603050405020304" pitchFamily="18" charset="0"/>
              </a:rPr>
              <a:t>New children can ask their class teachers to provide them their E-PLUS ,User ID and Password and same will be pinned on class soft board for reference</a:t>
            </a:r>
          </a:p>
          <a:p>
            <a:pPr eaLnBrk="1" hangingPunct="1">
              <a:buFont typeface="Wingdings" panose="05000000000000000000" pitchFamily="2" charset="2"/>
              <a:buChar char="Ø"/>
            </a:pPr>
            <a:endParaRPr lang="en-IN" altLang="en-US" sz="2400">
              <a:latin typeface="Times New Roman" panose="02020603050405020304" pitchFamily="18" charset="0"/>
              <a:cs typeface="Times New Roman" panose="02020603050405020304" pitchFamily="18" charset="0"/>
            </a:endParaRPr>
          </a:p>
        </p:txBody>
      </p:sp>
      <p:pic>
        <p:nvPicPr>
          <p:cNvPr id="71684" name="Picture 4">
            <a:extLst>
              <a:ext uri="{FF2B5EF4-FFF2-40B4-BE49-F238E27FC236}">
                <a16:creationId xmlns:a16="http://schemas.microsoft.com/office/drawing/2014/main" id="{ED49898B-F4DC-46EE-BB3F-28DBF68CD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15888"/>
            <a:ext cx="1185863"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2" descr="Fit India Logo Png - Fit India Logos, Transparent Png - kindpng">
            <a:extLst>
              <a:ext uri="{FF2B5EF4-FFF2-40B4-BE49-F238E27FC236}">
                <a16:creationId xmlns:a16="http://schemas.microsoft.com/office/drawing/2014/main" id="{BD15FD06-72DF-4C35-B749-1244338BD2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3825E-FBC1-4121-9647-EBFEEF823D35}"/>
              </a:ext>
            </a:extLst>
          </p:cNvPr>
          <p:cNvSpPr>
            <a:spLocks noGrp="1"/>
          </p:cNvSpPr>
          <p:nvPr>
            <p:ph type="title"/>
          </p:nvPr>
        </p:nvSpPr>
        <p:spPr>
          <a:xfrm>
            <a:off x="457200" y="-228600"/>
            <a:ext cx="8229600" cy="1143000"/>
          </a:xfrm>
        </p:spPr>
        <p:txBody>
          <a:bodyPr/>
          <a:lstStyle/>
          <a:p>
            <a:pPr eaLnBrk="1" fontAlgn="auto" hangingPunct="1">
              <a:spcAft>
                <a:spcPts val="0"/>
              </a:spcAft>
              <a:defRPr/>
            </a:pPr>
            <a:r>
              <a:rPr lang="en-IN" dirty="0"/>
              <a:t>Education +</a:t>
            </a:r>
          </a:p>
        </p:txBody>
      </p:sp>
      <p:pic>
        <p:nvPicPr>
          <p:cNvPr id="72707" name="Picture 2" descr="Eplus.png">
            <a:extLst>
              <a:ext uri="{FF2B5EF4-FFF2-40B4-BE49-F238E27FC236}">
                <a16:creationId xmlns:a16="http://schemas.microsoft.com/office/drawing/2014/main" id="{FDFB329A-CB3C-4236-82E0-1655CA43104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6096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8" name="TextBox 3">
            <a:extLst>
              <a:ext uri="{FF2B5EF4-FFF2-40B4-BE49-F238E27FC236}">
                <a16:creationId xmlns:a16="http://schemas.microsoft.com/office/drawing/2014/main" id="{1FB9C52F-7978-4E5F-8529-03F94D8880BE}"/>
              </a:ext>
            </a:extLst>
          </p:cNvPr>
          <p:cNvSpPr txBox="1">
            <a:spLocks noChangeArrowheads="1"/>
          </p:cNvSpPr>
          <p:nvPr/>
        </p:nvSpPr>
        <p:spPr bwMode="auto">
          <a:xfrm>
            <a:off x="0" y="5943600"/>
            <a:ext cx="8686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IN" altLang="en-US" sz="2000">
                <a:latin typeface="Franklin Gothic Book" panose="020B0503020102020204" pitchFamily="34" charset="0"/>
              </a:rPr>
              <a:t>E-Plus is a School Management System which allows easy Interaction of Teachers with the Website. User id and password of the same will provided by 20</a:t>
            </a:r>
            <a:r>
              <a:rPr lang="en-IN" altLang="en-US" sz="2000" baseline="30000">
                <a:latin typeface="Franklin Gothic Book" panose="020B0503020102020204" pitchFamily="34" charset="0"/>
              </a:rPr>
              <a:t>th</a:t>
            </a:r>
            <a:r>
              <a:rPr lang="en-IN" altLang="en-US" sz="2000">
                <a:latin typeface="Franklin Gothic Book" panose="020B0503020102020204" pitchFamily="34" charset="0"/>
              </a:rPr>
              <a:t> June to new students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C9286-DFBD-4F22-BC6E-06D35DB9C339}"/>
              </a:ext>
            </a:extLst>
          </p:cNvPr>
          <p:cNvSpPr>
            <a:spLocks noGrp="1"/>
          </p:cNvSpPr>
          <p:nvPr>
            <p:ph type="title"/>
          </p:nvPr>
        </p:nvSpPr>
        <p:spPr/>
        <p:txBody>
          <a:bodyPr>
            <a:normAutofit fontScale="90000"/>
          </a:bodyPr>
          <a:lstStyle/>
          <a:p>
            <a:pPr eaLnBrk="1" fontAlgn="auto" hangingPunct="1">
              <a:spcAft>
                <a:spcPts val="0"/>
              </a:spcAft>
              <a:defRPr/>
            </a:pPr>
            <a:r>
              <a:rPr lang="en-IN" dirty="0">
                <a:latin typeface="Algerian" panose="04020705040A02060702" pitchFamily="82" charset="0"/>
              </a:rPr>
              <a:t>Education + APP AND WEBSITE</a:t>
            </a:r>
            <a:br>
              <a:rPr lang="en-IN" dirty="0">
                <a:latin typeface="Algerian" panose="04020705040A02060702" pitchFamily="82" charset="0"/>
              </a:rPr>
            </a:br>
            <a:endParaRPr lang="en-IN" dirty="0">
              <a:latin typeface="Algerian" panose="04020705040A02060702" pitchFamily="82" charset="0"/>
            </a:endParaRPr>
          </a:p>
        </p:txBody>
      </p:sp>
      <p:pic>
        <p:nvPicPr>
          <p:cNvPr id="73731" name="Picture 2">
            <a:extLst>
              <a:ext uri="{FF2B5EF4-FFF2-40B4-BE49-F238E27FC236}">
                <a16:creationId xmlns:a16="http://schemas.microsoft.com/office/drawing/2014/main" id="{7409436E-8BA8-47AD-8245-74646656B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263" y="1047750"/>
            <a:ext cx="3897312" cy="516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Rectangle 2">
            <a:extLst>
              <a:ext uri="{FF2B5EF4-FFF2-40B4-BE49-F238E27FC236}">
                <a16:creationId xmlns:a16="http://schemas.microsoft.com/office/drawing/2014/main" id="{793A2F92-1401-4690-B310-E8ECCAA1B606}"/>
              </a:ext>
            </a:extLst>
          </p:cNvPr>
          <p:cNvSpPr>
            <a:spLocks noChangeArrowheads="1"/>
          </p:cNvSpPr>
          <p:nvPr/>
        </p:nvSpPr>
        <p:spPr bwMode="auto">
          <a:xfrm>
            <a:off x="539750" y="908050"/>
            <a:ext cx="4319588"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a:latin typeface="Times New Roman" panose="02020603050405020304" pitchFamily="18" charset="0"/>
                <a:cs typeface="Times New Roman" panose="02020603050405020304" pitchFamily="18" charset="0"/>
              </a:rPr>
              <a:t>Login user id and password  of the student has to be entered in the required fields to open on this education app. or on our school website to know more about school circulars, student details, school calendar which we upload on the app as well as website.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A64BD-A531-48D5-A7D1-27465F84E2A4}"/>
              </a:ext>
            </a:extLst>
          </p:cNvPr>
          <p:cNvSpPr>
            <a:spLocks noGrp="1"/>
          </p:cNvSpPr>
          <p:nvPr>
            <p:ph type="title"/>
          </p:nvPr>
        </p:nvSpPr>
        <p:spPr>
          <a:xfrm>
            <a:off x="301625" y="457200"/>
            <a:ext cx="8686800" cy="841375"/>
          </a:xfrm>
        </p:spPr>
        <p:txBody>
          <a:bodyPr/>
          <a:lstStyle/>
          <a:p>
            <a:pPr eaLnBrk="1" fontAlgn="auto" hangingPunct="1">
              <a:spcAft>
                <a:spcPts val="0"/>
              </a:spcAft>
              <a:defRPr/>
            </a:pPr>
            <a:endParaRPr lang="en-IN" dirty="0"/>
          </a:p>
        </p:txBody>
      </p:sp>
      <p:pic>
        <p:nvPicPr>
          <p:cNvPr id="74755" name="Picture 2" descr="X:\CLASS 6 TO 12\V.P.Maam\!!27th Mayb 2019 PPT Req\Imp Notifications.jpg">
            <a:extLst>
              <a:ext uri="{FF2B5EF4-FFF2-40B4-BE49-F238E27FC236}">
                <a16:creationId xmlns:a16="http://schemas.microsoft.com/office/drawing/2014/main" id="{4783F469-1064-45BB-944F-3F48DB3FD7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B869-FE58-4894-9927-87E5D6D3A696}"/>
              </a:ext>
            </a:extLst>
          </p:cNvPr>
          <p:cNvSpPr>
            <a:spLocks noGrp="1"/>
          </p:cNvSpPr>
          <p:nvPr>
            <p:ph type="title"/>
          </p:nvPr>
        </p:nvSpPr>
        <p:spPr>
          <a:xfrm>
            <a:off x="301625" y="457200"/>
            <a:ext cx="8686800" cy="841375"/>
          </a:xfrm>
        </p:spPr>
        <p:txBody>
          <a:bodyPr/>
          <a:lstStyle/>
          <a:p>
            <a:pPr eaLnBrk="1" fontAlgn="auto" hangingPunct="1">
              <a:spcAft>
                <a:spcPts val="0"/>
              </a:spcAft>
              <a:defRPr/>
            </a:pPr>
            <a:endParaRPr lang="en-IN" dirty="0"/>
          </a:p>
        </p:txBody>
      </p:sp>
      <p:pic>
        <p:nvPicPr>
          <p:cNvPr id="75779" name="Picture 2" descr="X:\CLASS 6 TO 12\V.P.Maam\!!27th Mayb 2019 PPT Req\Circulars.jpg">
            <a:extLst>
              <a:ext uri="{FF2B5EF4-FFF2-40B4-BE49-F238E27FC236}">
                <a16:creationId xmlns:a16="http://schemas.microsoft.com/office/drawing/2014/main" id="{E727BFF0-FD13-46E2-AB40-B6DB3CE895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EB777-249E-4C1E-A40E-C7CECC8F5C31}"/>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Home work and Assignments</a:t>
            </a:r>
          </a:p>
        </p:txBody>
      </p:sp>
      <p:sp>
        <p:nvSpPr>
          <p:cNvPr id="76803" name="Content Placeholder 2">
            <a:extLst>
              <a:ext uri="{FF2B5EF4-FFF2-40B4-BE49-F238E27FC236}">
                <a16:creationId xmlns:a16="http://schemas.microsoft.com/office/drawing/2014/main" id="{8EB2FA08-FEDF-4C0E-80D8-79FED92F56F4}"/>
              </a:ext>
            </a:extLst>
          </p:cNvPr>
          <p:cNvSpPr>
            <a:spLocks noGrp="1"/>
          </p:cNvSpPr>
          <p:nvPr>
            <p:ph idx="1"/>
          </p:nvPr>
        </p:nvSpPr>
        <p:spPr/>
        <p:txBody>
          <a:bodyPr/>
          <a:lstStyle/>
          <a:p>
            <a:pPr eaLnBrk="1" hangingPunct="1"/>
            <a:endParaRPr lang="en-IN" altLang="en-US"/>
          </a:p>
          <a:p>
            <a:pPr eaLnBrk="1" hangingPunct="1"/>
            <a:endParaRPr lang="en-IN" altLang="en-US"/>
          </a:p>
          <a:p>
            <a:pPr eaLnBrk="1" hangingPunct="1"/>
            <a:endParaRPr lang="en-IN" altLang="en-US"/>
          </a:p>
          <a:p>
            <a:pPr eaLnBrk="1" hangingPunct="1"/>
            <a:endParaRPr lang="en-IN" altLang="en-US"/>
          </a:p>
          <a:p>
            <a:pPr eaLnBrk="1" hangingPunct="1"/>
            <a:endParaRPr lang="en-IN" altLang="en-US"/>
          </a:p>
          <a:p>
            <a:pPr eaLnBrk="1" hangingPunct="1"/>
            <a:endParaRPr lang="en-IN" altLang="en-US"/>
          </a:p>
          <a:p>
            <a:pPr eaLnBrk="1" hangingPunct="1"/>
            <a:endParaRPr lang="en-IN" altLang="en-US"/>
          </a:p>
          <a:p>
            <a:pPr eaLnBrk="1" hangingPunct="1"/>
            <a:endParaRPr lang="en-IN" altLang="en-US"/>
          </a:p>
          <a:p>
            <a:pPr eaLnBrk="1" hangingPunct="1"/>
            <a:endParaRPr lang="en-IN" altLang="en-US"/>
          </a:p>
          <a:p>
            <a:pPr eaLnBrk="1" hangingPunct="1"/>
            <a:endParaRPr lang="en-IN" altLang="en-US"/>
          </a:p>
          <a:p>
            <a:pPr eaLnBrk="1" hangingPunct="1"/>
            <a:endParaRPr lang="en-IN" altLang="en-US"/>
          </a:p>
        </p:txBody>
      </p:sp>
      <p:pic>
        <p:nvPicPr>
          <p:cNvPr id="76804" name="Picture 2">
            <a:extLst>
              <a:ext uri="{FF2B5EF4-FFF2-40B4-BE49-F238E27FC236}">
                <a16:creationId xmlns:a16="http://schemas.microsoft.com/office/drawing/2014/main" id="{63D27158-16C1-4BE0-B6D2-9CE2FF333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2275" y="1401763"/>
            <a:ext cx="5903913" cy="502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5" name="Picture 5">
            <a:extLst>
              <a:ext uri="{FF2B5EF4-FFF2-40B4-BE49-F238E27FC236}">
                <a16:creationId xmlns:a16="http://schemas.microsoft.com/office/drawing/2014/main" id="{05FEBE2D-8FD4-4161-A934-2FFAEB6177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76200"/>
            <a:ext cx="1185862"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Picture 2" descr="Fit India Logo Png - Fit India Logos, Transparent Png - kindpng">
            <a:extLst>
              <a:ext uri="{FF2B5EF4-FFF2-40B4-BE49-F238E27FC236}">
                <a16:creationId xmlns:a16="http://schemas.microsoft.com/office/drawing/2014/main" id="{3B762985-2A64-4D07-BC8C-B051E2528A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89844C85-A125-4DD5-A3EE-F326E03836F9}"/>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a:cs typeface="Times New Roman"/>
              </a:rPr>
              <a:t>© </a:t>
            </a:r>
            <a:r>
              <a:rPr lang="en-US" sz="1050" b="1" spc="13" dirty="0">
                <a:solidFill>
                  <a:schemeClr val="tx1"/>
                </a:solidFill>
                <a:latin typeface="Times New Roman"/>
                <a:cs typeface="Times New Roman"/>
              </a:rPr>
              <a:t>Jindal Mount </a:t>
            </a:r>
            <a:r>
              <a:rPr lang="en-US" sz="1050" b="1" spc="13" dirty="0" err="1">
                <a:solidFill>
                  <a:schemeClr val="tx1"/>
                </a:solidFill>
                <a:latin typeface="Times New Roman"/>
                <a:cs typeface="Times New Roman"/>
              </a:rPr>
              <a:t>Litera</a:t>
            </a:r>
            <a:r>
              <a:rPr lang="en-US" sz="1050" b="1" spc="13" dirty="0">
                <a:solidFill>
                  <a:schemeClr val="tx1"/>
                </a:solidFill>
                <a:latin typeface="Times New Roman"/>
                <a:cs typeface="Times New Roman"/>
              </a:rPr>
              <a:t> Zee School, </a:t>
            </a:r>
            <a:r>
              <a:rPr lang="en-US" sz="1050" b="1" spc="13" dirty="0" err="1">
                <a:solidFill>
                  <a:schemeClr val="tx1"/>
                </a:solidFill>
                <a:latin typeface="Times New Roman"/>
                <a:cs typeface="Times New Roman"/>
              </a:rPr>
              <a:t>Sukeli</a:t>
            </a:r>
            <a:r>
              <a:rPr sz="1050" b="1" spc="13" dirty="0">
                <a:solidFill>
                  <a:schemeClr val="tx1"/>
                </a:solidFill>
                <a:latin typeface="Times New Roman"/>
                <a:cs typeface="Times New Roman"/>
              </a:rPr>
              <a:t>.</a:t>
            </a:r>
            <a:endParaRPr sz="1050" dirty="0">
              <a:solidFill>
                <a:schemeClr val="tx1"/>
              </a:solidFill>
              <a:latin typeface="Times New Roman"/>
              <a:cs typeface="Times New Roman"/>
            </a:endParaRPr>
          </a:p>
        </p:txBody>
      </p:sp>
      <p:sp>
        <p:nvSpPr>
          <p:cNvPr id="2" name="Vertical Scroll 1">
            <a:extLst>
              <a:ext uri="{FF2B5EF4-FFF2-40B4-BE49-F238E27FC236}">
                <a16:creationId xmlns:a16="http://schemas.microsoft.com/office/drawing/2014/main" id="{1CE89AA1-0B78-4151-9126-2F147BD4A238}"/>
              </a:ext>
            </a:extLst>
          </p:cNvPr>
          <p:cNvSpPr/>
          <p:nvPr/>
        </p:nvSpPr>
        <p:spPr>
          <a:xfrm>
            <a:off x="914401" y="1324598"/>
            <a:ext cx="7315200" cy="4114800"/>
          </a:xfrm>
          <a:prstGeom prst="verticalScroll">
            <a:avLst/>
          </a:prstGeom>
        </p:spPr>
        <p:style>
          <a:lnRef idx="1">
            <a:schemeClr val="accent2"/>
          </a:lnRef>
          <a:fillRef idx="2">
            <a:schemeClr val="accent2"/>
          </a:fillRef>
          <a:effectRef idx="1">
            <a:schemeClr val="accent2"/>
          </a:effectRef>
          <a:fontRef idx="minor">
            <a:schemeClr val="dk1"/>
          </a:fontRef>
        </p:style>
        <p:txBody>
          <a:bodyPr anchor="ctr"/>
          <a:lstStyle/>
          <a:p>
            <a:pPr algn="ctr" fontAlgn="auto">
              <a:spcBef>
                <a:spcPts val="0"/>
              </a:spcBef>
              <a:spcAft>
                <a:spcPts val="0"/>
              </a:spcAft>
              <a:defRPr/>
            </a:pPr>
            <a:r>
              <a:rPr lang="en-US" sz="3000" b="1" cap="all" dirty="0">
                <a:ln w="0"/>
                <a:solidFill>
                  <a:srgbClr val="7030A0"/>
                </a:solidFill>
                <a:effectLst>
                  <a:reflection blurRad="12700" stA="50000" endPos="50000" dist="5000" dir="5400000" sy="-100000" rotWithShape="0"/>
                </a:effectLst>
                <a:latin typeface="Lucida Handwriting" pitchFamily="66" charset="0"/>
              </a:rPr>
              <a:t>Let’s Introduce </a:t>
            </a:r>
          </a:p>
          <a:p>
            <a:pPr algn="ctr" fontAlgn="auto">
              <a:spcBef>
                <a:spcPts val="0"/>
              </a:spcBef>
              <a:spcAft>
                <a:spcPts val="0"/>
              </a:spcAft>
              <a:defRPr/>
            </a:pPr>
            <a:endParaRPr lang="en-US" sz="3000" b="1" cap="all" dirty="0">
              <a:ln w="0"/>
              <a:solidFill>
                <a:srgbClr val="7030A0"/>
              </a:solidFill>
              <a:effectLst>
                <a:reflection blurRad="12700" stA="50000" endPos="50000" dist="5000" dir="5400000" sy="-100000" rotWithShape="0"/>
              </a:effectLst>
              <a:latin typeface="Lucida Handwriting" pitchFamily="66" charset="0"/>
            </a:endParaRPr>
          </a:p>
          <a:p>
            <a:pPr algn="ctr" fontAlgn="auto">
              <a:spcBef>
                <a:spcPts val="0"/>
              </a:spcBef>
              <a:spcAft>
                <a:spcPts val="0"/>
              </a:spcAft>
              <a:defRPr/>
            </a:pPr>
            <a:r>
              <a:rPr lang="en-US" sz="3000" b="1" cap="all" dirty="0">
                <a:ln w="0"/>
                <a:solidFill>
                  <a:srgbClr val="7030A0"/>
                </a:solidFill>
                <a:effectLst>
                  <a:reflection blurRad="12700" stA="50000" endPos="50000" dist="5000" dir="5400000" sy="-100000" rotWithShape="0"/>
                </a:effectLst>
                <a:latin typeface="Lucida Handwriting" pitchFamily="66" charset="0"/>
              </a:rPr>
              <a:t>      you to                          </a:t>
            </a:r>
          </a:p>
          <a:p>
            <a:pPr algn="ctr" fontAlgn="auto">
              <a:spcBef>
                <a:spcPts val="0"/>
              </a:spcBef>
              <a:spcAft>
                <a:spcPts val="0"/>
              </a:spcAft>
              <a:defRPr/>
            </a:pPr>
            <a:endParaRPr lang="en-US" sz="3000" b="1" cap="all" dirty="0">
              <a:ln w="0"/>
              <a:solidFill>
                <a:srgbClr val="7030A0"/>
              </a:solidFill>
              <a:effectLst>
                <a:reflection blurRad="12700" stA="50000" endPos="50000" dist="5000" dir="5400000" sy="-100000" rotWithShape="0"/>
              </a:effectLst>
              <a:latin typeface="Lucida Handwriting" pitchFamily="66" charset="0"/>
            </a:endParaRPr>
          </a:p>
          <a:p>
            <a:pPr algn="ctr" fontAlgn="auto">
              <a:spcBef>
                <a:spcPts val="0"/>
              </a:spcBef>
              <a:spcAft>
                <a:spcPts val="0"/>
              </a:spcAft>
              <a:defRPr/>
            </a:pPr>
            <a:r>
              <a:rPr lang="en-US" sz="3000" b="1" cap="all" dirty="0">
                <a:ln w="0"/>
                <a:solidFill>
                  <a:srgbClr val="7030A0"/>
                </a:solidFill>
                <a:effectLst>
                  <a:reflection blurRad="12700" stA="50000" endPos="50000" dist="5000" dir="5400000" sy="-100000" rotWithShape="0"/>
                </a:effectLst>
                <a:latin typeface="Lucida Handwriting" pitchFamily="66" charset="0"/>
              </a:rPr>
              <a:t>the </a:t>
            </a:r>
          </a:p>
          <a:p>
            <a:pPr algn="ctr" fontAlgn="auto">
              <a:spcBef>
                <a:spcPts val="0"/>
              </a:spcBef>
              <a:spcAft>
                <a:spcPts val="0"/>
              </a:spcAft>
              <a:defRPr/>
            </a:pPr>
            <a:r>
              <a:rPr lang="en-US" sz="3000" b="1" cap="all" dirty="0">
                <a:ln w="0"/>
                <a:solidFill>
                  <a:srgbClr val="7030A0"/>
                </a:solidFill>
                <a:effectLst>
                  <a:reflection blurRad="12700" stA="50000" endPos="50000" dist="5000" dir="5400000" sy="-100000" rotWithShape="0"/>
                </a:effectLst>
                <a:latin typeface="Lucida Handwriting" pitchFamily="66" charset="0"/>
              </a:rPr>
              <a:t>                            Management Committee</a:t>
            </a:r>
          </a:p>
        </p:txBody>
      </p:sp>
      <p:pic>
        <p:nvPicPr>
          <p:cNvPr id="15364" name="Picture 4">
            <a:extLst>
              <a:ext uri="{FF2B5EF4-FFF2-40B4-BE49-F238E27FC236}">
                <a16:creationId xmlns:a16="http://schemas.microsoft.com/office/drawing/2014/main" id="{13CBB5E4-30AE-430A-9CF2-9EC8C571AD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92075"/>
            <a:ext cx="1184275"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Fit India Logo Png - Fit India Logos, Transparent Png - kindpng">
            <a:extLst>
              <a:ext uri="{FF2B5EF4-FFF2-40B4-BE49-F238E27FC236}">
                <a16:creationId xmlns:a16="http://schemas.microsoft.com/office/drawing/2014/main" id="{8026E2F6-3950-46E1-91C7-D0B9935C4C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5FC62-64BE-491A-824C-8DA414DD7C3C}"/>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Home work and Assignments</a:t>
            </a:r>
          </a:p>
        </p:txBody>
      </p:sp>
      <p:sp>
        <p:nvSpPr>
          <p:cNvPr id="77827" name="Content Placeholder 2">
            <a:extLst>
              <a:ext uri="{FF2B5EF4-FFF2-40B4-BE49-F238E27FC236}">
                <a16:creationId xmlns:a16="http://schemas.microsoft.com/office/drawing/2014/main" id="{C78BC003-5723-42C7-97AC-4C27713A0552}"/>
              </a:ext>
            </a:extLst>
          </p:cNvPr>
          <p:cNvSpPr>
            <a:spLocks noGrp="1"/>
          </p:cNvSpPr>
          <p:nvPr>
            <p:ph idx="1"/>
          </p:nvPr>
        </p:nvSpPr>
        <p:spPr/>
        <p:txBody>
          <a:bodyPr/>
          <a:lstStyle/>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Homework teaches students about time management.</a:t>
            </a:r>
          </a:p>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Homework teaches students how to set priorities.</a:t>
            </a:r>
          </a:p>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Homework helps teachers determine how well the lessons and material are being understood by their students.</a:t>
            </a:r>
          </a:p>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Homework teaches students how to problem solve.</a:t>
            </a:r>
          </a:p>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Homework gives students another opportunity to review the class material.</a:t>
            </a:r>
          </a:p>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Homework gives parents a chance to see what their child is learning in school.</a:t>
            </a:r>
          </a:p>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Homework teaches students that they have to do things, even when they don’t want to.</a:t>
            </a:r>
          </a:p>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Homework teaches students how to take responsibility </a:t>
            </a:r>
          </a:p>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for their part in the educational process.</a:t>
            </a:r>
          </a:p>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Homework teaches students how to work independently.</a:t>
            </a:r>
          </a:p>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Homework teaches students the importance of planning, </a:t>
            </a:r>
          </a:p>
          <a:p>
            <a:pPr eaLnBrk="1" hangingPunct="1">
              <a:buFont typeface="Wingdings" panose="05000000000000000000" pitchFamily="2" charset="2"/>
              <a:buChar char="Ø"/>
            </a:pPr>
            <a:r>
              <a:rPr lang="en-IN" altLang="en-US" sz="1800">
                <a:latin typeface="Times New Roman" panose="02020603050405020304" pitchFamily="18" charset="0"/>
                <a:cs typeface="Times New Roman" panose="02020603050405020304" pitchFamily="18" charset="0"/>
              </a:rPr>
              <a:t>staying organized and taking action.</a:t>
            </a:r>
          </a:p>
          <a:p>
            <a:pPr eaLnBrk="1" hangingPunct="1">
              <a:buFont typeface="Wingdings" panose="05000000000000000000" pitchFamily="2" charset="2"/>
              <a:buChar char="Ø"/>
            </a:pPr>
            <a:endParaRPr lang="en-IN" altLang="en-US" sz="1800">
              <a:latin typeface="Times New Roman" panose="02020603050405020304" pitchFamily="18" charset="0"/>
              <a:cs typeface="Times New Roman" panose="02020603050405020304" pitchFamily="18" charset="0"/>
            </a:endParaRPr>
          </a:p>
        </p:txBody>
      </p:sp>
      <p:pic>
        <p:nvPicPr>
          <p:cNvPr id="77828" name="Picture 4">
            <a:extLst>
              <a:ext uri="{FF2B5EF4-FFF2-40B4-BE49-F238E27FC236}">
                <a16:creationId xmlns:a16="http://schemas.microsoft.com/office/drawing/2014/main" id="{92D12CBF-DA85-449F-9754-152F10076C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88913"/>
            <a:ext cx="1184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829" name="Picture 2" descr="Fit India Logo Png - Fit India Logos, Transparent Png - kindpng">
            <a:extLst>
              <a:ext uri="{FF2B5EF4-FFF2-40B4-BE49-F238E27FC236}">
                <a16:creationId xmlns:a16="http://schemas.microsoft.com/office/drawing/2014/main" id="{1444B0BC-11D0-42F8-8611-393870BD0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188913"/>
            <a:ext cx="5778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5FCBD6-F81E-4016-8EE9-FDB14305546D}"/>
              </a:ext>
            </a:extLst>
          </p:cNvPr>
          <p:cNvSpPr>
            <a:spLocks noGrp="1"/>
          </p:cNvSpPr>
          <p:nvPr>
            <p:ph type="title"/>
          </p:nvPr>
        </p:nvSpPr>
        <p:spPr>
          <a:xfrm>
            <a:off x="1524000" y="457200"/>
            <a:ext cx="6172200" cy="573136"/>
          </a:xfrm>
        </p:spPr>
        <p:txBody>
          <a:bodyPr>
            <a:normAutofit fontScale="90000"/>
          </a:bodyPr>
          <a:lstStyle/>
          <a:p>
            <a:pPr algn="ctr" eaLnBrk="1" fontAlgn="auto" hangingPunct="1">
              <a:spcAft>
                <a:spcPts val="0"/>
              </a:spcAft>
              <a:defRPr/>
            </a:pPr>
            <a:r>
              <a:rPr lang="en-IN" dirty="0">
                <a:latin typeface="Algerian" panose="04020705040A02060702" pitchFamily="82" charset="0"/>
              </a:rPr>
              <a:t>Assessments FOR GRADE 1AND 2</a:t>
            </a:r>
          </a:p>
        </p:txBody>
      </p:sp>
      <p:pic>
        <p:nvPicPr>
          <p:cNvPr id="78851" name="Picture 4">
            <a:extLst>
              <a:ext uri="{FF2B5EF4-FFF2-40B4-BE49-F238E27FC236}">
                <a16:creationId xmlns:a16="http://schemas.microsoft.com/office/drawing/2014/main" id="{F81B8424-C684-401F-B68B-AB63192410E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6"/>
          <a:stretch>
            <a:fillRect/>
          </a:stretch>
        </p:blipFill>
        <p:spPr>
          <a:xfrm>
            <a:off x="1403350" y="1125538"/>
            <a:ext cx="5632450" cy="1327150"/>
          </a:xfrm>
        </p:spPr>
      </p:pic>
      <p:pic>
        <p:nvPicPr>
          <p:cNvPr id="78852" name="Picture 22">
            <a:extLst>
              <a:ext uri="{FF2B5EF4-FFF2-40B4-BE49-F238E27FC236}">
                <a16:creationId xmlns:a16="http://schemas.microsoft.com/office/drawing/2014/main" id="{62BD4F9A-E95A-4D35-AE92-415BA0783C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5913"/>
            <a:ext cx="1184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Table 6">
            <a:extLst>
              <a:ext uri="{FF2B5EF4-FFF2-40B4-BE49-F238E27FC236}">
                <a16:creationId xmlns:a16="http://schemas.microsoft.com/office/drawing/2014/main" id="{A10F30EB-EFD7-4005-8FF8-8D6C34D6C969}"/>
              </a:ext>
            </a:extLst>
          </p:cNvPr>
          <p:cNvGraphicFramePr>
            <a:graphicFrameLocks noGrp="1"/>
          </p:cNvGraphicFramePr>
          <p:nvPr>
            <p:extLst>
              <p:ext uri="{D42A27DB-BD31-4B8C-83A1-F6EECF244321}">
                <p14:modId xmlns:p14="http://schemas.microsoft.com/office/powerpoint/2010/main" val="549443864"/>
              </p:ext>
            </p:extLst>
          </p:nvPr>
        </p:nvGraphicFramePr>
        <p:xfrm>
          <a:off x="1403350" y="3141663"/>
          <a:ext cx="6445252" cy="2199363"/>
        </p:xfrm>
        <a:graphic>
          <a:graphicData uri="http://schemas.openxmlformats.org/drawingml/2006/table">
            <a:tbl>
              <a:tblPr firstRow="1" bandRow="1">
                <a:tableStyleId>{5C22544A-7EE6-4342-B048-85BDC9FD1C3A}</a:tableStyleId>
              </a:tblPr>
              <a:tblGrid>
                <a:gridCol w="1611313">
                  <a:extLst>
                    <a:ext uri="{9D8B030D-6E8A-4147-A177-3AD203B41FA5}">
                      <a16:colId xmlns:a16="http://schemas.microsoft.com/office/drawing/2014/main" val="20000"/>
                    </a:ext>
                  </a:extLst>
                </a:gridCol>
                <a:gridCol w="1611313">
                  <a:extLst>
                    <a:ext uri="{9D8B030D-6E8A-4147-A177-3AD203B41FA5}">
                      <a16:colId xmlns:a16="http://schemas.microsoft.com/office/drawing/2014/main" val="20001"/>
                    </a:ext>
                  </a:extLst>
                </a:gridCol>
                <a:gridCol w="1611313">
                  <a:extLst>
                    <a:ext uri="{9D8B030D-6E8A-4147-A177-3AD203B41FA5}">
                      <a16:colId xmlns:a16="http://schemas.microsoft.com/office/drawing/2014/main" val="20002"/>
                    </a:ext>
                  </a:extLst>
                </a:gridCol>
                <a:gridCol w="1611313">
                  <a:extLst>
                    <a:ext uri="{9D8B030D-6E8A-4147-A177-3AD203B41FA5}">
                      <a16:colId xmlns:a16="http://schemas.microsoft.com/office/drawing/2014/main" val="20003"/>
                    </a:ext>
                  </a:extLst>
                </a:gridCol>
              </a:tblGrid>
              <a:tr h="914262">
                <a:tc>
                  <a:txBody>
                    <a:bodyPr/>
                    <a:lstStyle/>
                    <a:p>
                      <a:r>
                        <a:rPr lang="en-IN" sz="1800" dirty="0">
                          <a:latin typeface="Times New Roman" pitchFamily="18" charset="0"/>
                          <a:cs typeface="Times New Roman" pitchFamily="18" charset="0"/>
                        </a:rPr>
                        <a:t>Revision Days</a:t>
                      </a: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Revision Days</a:t>
                      </a:r>
                    </a:p>
                    <a:p>
                      <a:endParaRPr lang="en-IN" sz="1800" dirty="0">
                        <a:latin typeface="Times New Roman" pitchFamily="18" charset="0"/>
                        <a:cs typeface="Times New Roman" pitchFamily="18"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Revision Days</a:t>
                      </a:r>
                    </a:p>
                    <a:p>
                      <a:endParaRPr lang="en-IN" sz="1800" dirty="0">
                        <a:latin typeface="Times New Roman" pitchFamily="18" charset="0"/>
                        <a:cs typeface="Times New Roman" pitchFamily="18" charset="0"/>
                      </a:endParaRPr>
                    </a:p>
                  </a:txBody>
                  <a:tcPr marT="45713" marB="4571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800" dirty="0">
                          <a:latin typeface="Times New Roman" pitchFamily="18" charset="0"/>
                          <a:cs typeface="Times New Roman" pitchFamily="18" charset="0"/>
                        </a:rPr>
                        <a:t>Revision Days</a:t>
                      </a:r>
                    </a:p>
                    <a:p>
                      <a:endParaRPr lang="en-IN" sz="1800"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00"/>
                  </a:ext>
                </a:extLst>
              </a:tr>
              <a:tr h="370784">
                <a:tc>
                  <a:txBody>
                    <a:bodyPr/>
                    <a:lstStyle/>
                    <a:p>
                      <a:r>
                        <a:rPr lang="en-IN" sz="1200" b="1">
                          <a:latin typeface="Times New Roman" pitchFamily="18" charset="0"/>
                          <a:cs typeface="Times New Roman" pitchFamily="18" charset="0"/>
                        </a:rPr>
                        <a:t>20</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June to 4</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July</a:t>
                      </a:r>
                      <a:endParaRPr lang="en-IN" sz="1200" b="1" dirty="0">
                        <a:latin typeface="Times New Roman" pitchFamily="18" charset="0"/>
                        <a:cs typeface="Times New Roman" pitchFamily="18" charset="0"/>
                      </a:endParaRPr>
                    </a:p>
                  </a:txBody>
                  <a:tcPr marT="45713" marB="45713"/>
                </a:tc>
                <a:tc>
                  <a:txBody>
                    <a:bodyPr/>
                    <a:lstStyle/>
                    <a:p>
                      <a:r>
                        <a:rPr lang="en-IN" sz="1200" b="1">
                          <a:latin typeface="Times New Roman" pitchFamily="18" charset="0"/>
                          <a:cs typeface="Times New Roman" pitchFamily="18" charset="0"/>
                        </a:rPr>
                        <a:t>6</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sep to 20</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sep </a:t>
                      </a:r>
                      <a:endParaRPr lang="en-IN" sz="1200" b="1" dirty="0">
                        <a:latin typeface="Times New Roman" pitchFamily="18" charset="0"/>
                        <a:cs typeface="Times New Roman" pitchFamily="18" charset="0"/>
                      </a:endParaRPr>
                    </a:p>
                  </a:txBody>
                  <a:tcPr marT="45713" marB="45713"/>
                </a:tc>
                <a:tc>
                  <a:txBody>
                    <a:bodyPr/>
                    <a:lstStyle/>
                    <a:p>
                      <a:r>
                        <a:rPr lang="en-IN" sz="1200" b="1">
                          <a:latin typeface="Times New Roman" pitchFamily="18" charset="0"/>
                          <a:cs typeface="Times New Roman" pitchFamily="18" charset="0"/>
                        </a:rPr>
                        <a:t>25</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Nov to 30</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Nov</a:t>
                      </a:r>
                      <a:endParaRPr lang="en-IN" sz="1200" b="1" dirty="0">
                        <a:latin typeface="Times New Roman" pitchFamily="18" charset="0"/>
                        <a:cs typeface="Times New Roman" pitchFamily="18" charset="0"/>
                      </a:endParaRPr>
                    </a:p>
                  </a:txBody>
                  <a:tcPr marT="45713" marB="45713"/>
                </a:tc>
                <a:tc>
                  <a:txBody>
                    <a:bodyPr/>
                    <a:lstStyle/>
                    <a:p>
                      <a:r>
                        <a:rPr lang="en-IN" sz="1200" b="1">
                          <a:latin typeface="Times New Roman" pitchFamily="18" charset="0"/>
                          <a:cs typeface="Times New Roman" pitchFamily="18" charset="0"/>
                        </a:rPr>
                        <a:t>21</a:t>
                      </a:r>
                      <a:r>
                        <a:rPr lang="en-IN" sz="1200" b="1" baseline="30000">
                          <a:latin typeface="Times New Roman" pitchFamily="18" charset="0"/>
                          <a:cs typeface="Times New Roman" pitchFamily="18" charset="0"/>
                        </a:rPr>
                        <a:t>st</a:t>
                      </a:r>
                      <a:r>
                        <a:rPr lang="en-IN" sz="1200" b="1">
                          <a:latin typeface="Times New Roman" pitchFamily="18" charset="0"/>
                          <a:cs typeface="Times New Roman" pitchFamily="18" charset="0"/>
                        </a:rPr>
                        <a:t> April to 6</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March</a:t>
                      </a:r>
                      <a:endParaRPr lang="en-IN" sz="1200" b="1" dirty="0">
                        <a:latin typeface="Times New Roman" pitchFamily="18" charset="0"/>
                        <a:cs typeface="Times New Roman" pitchFamily="18" charset="0"/>
                      </a:endParaRPr>
                    </a:p>
                  </a:txBody>
                  <a:tcPr marT="45713" marB="45713"/>
                </a:tc>
                <a:extLst>
                  <a:ext uri="{0D108BD9-81ED-4DB2-BD59-A6C34878D82A}">
                    <a16:rowId xmlns:a16="http://schemas.microsoft.com/office/drawing/2014/main" val="10001"/>
                  </a:ext>
                </a:extLst>
              </a:tr>
              <a:tr h="370784">
                <a:tc>
                  <a:txBody>
                    <a:bodyPr/>
                    <a:lstStyle/>
                    <a:p>
                      <a:pPr algn="ctr"/>
                      <a:r>
                        <a:rPr lang="en-IN" sz="1200" b="1" dirty="0">
                          <a:latin typeface="Times New Roman" pitchFamily="18" charset="0"/>
                          <a:cs typeface="Times New Roman" pitchFamily="18" charset="0"/>
                        </a:rPr>
                        <a:t>PT-1</a:t>
                      </a:r>
                    </a:p>
                  </a:txBody>
                  <a:tcPr marT="45713" marB="45713"/>
                </a:tc>
                <a:tc>
                  <a:txBody>
                    <a:bodyPr/>
                    <a:lstStyle/>
                    <a:p>
                      <a:pPr algn="ctr"/>
                      <a:r>
                        <a:rPr lang="en-IN" sz="1200" b="1" dirty="0">
                          <a:latin typeface="Times New Roman" pitchFamily="18" charset="0"/>
                          <a:cs typeface="Times New Roman" pitchFamily="18" charset="0"/>
                        </a:rPr>
                        <a:t>Half yearly</a:t>
                      </a:r>
                    </a:p>
                  </a:txBody>
                  <a:tcPr marT="45713" marB="45713"/>
                </a:tc>
                <a:tc>
                  <a:txBody>
                    <a:bodyPr/>
                    <a:lstStyle/>
                    <a:p>
                      <a:pPr algn="ctr"/>
                      <a:r>
                        <a:rPr lang="en-IN" sz="1200" b="1" dirty="0">
                          <a:latin typeface="Times New Roman" pitchFamily="18" charset="0"/>
                          <a:cs typeface="Times New Roman" pitchFamily="18" charset="0"/>
                        </a:rPr>
                        <a:t>PT-2</a:t>
                      </a:r>
                    </a:p>
                  </a:txBody>
                  <a:tcPr marT="45713" marB="45713"/>
                </a:tc>
                <a:tc>
                  <a:txBody>
                    <a:bodyPr/>
                    <a:lstStyle/>
                    <a:p>
                      <a:r>
                        <a:rPr lang="en-IN" sz="1200" b="1" dirty="0">
                          <a:latin typeface="Times New Roman" pitchFamily="18" charset="0"/>
                          <a:cs typeface="Times New Roman" pitchFamily="18" charset="0"/>
                        </a:rPr>
                        <a:t>Yearly exam</a:t>
                      </a:r>
                    </a:p>
                  </a:txBody>
                  <a:tcPr marT="45713" marB="45713"/>
                </a:tc>
                <a:extLst>
                  <a:ext uri="{0D108BD9-81ED-4DB2-BD59-A6C34878D82A}">
                    <a16:rowId xmlns:a16="http://schemas.microsoft.com/office/drawing/2014/main" val="10002"/>
                  </a:ext>
                </a:extLst>
              </a:tr>
              <a:tr h="457131">
                <a:tc>
                  <a:txBody>
                    <a:bodyPr/>
                    <a:lstStyle/>
                    <a:p>
                      <a:r>
                        <a:rPr lang="en-IN" sz="1200" b="1" baseline="0" dirty="0">
                          <a:latin typeface="Times New Roman" pitchFamily="18" charset="0"/>
                          <a:cs typeface="Times New Roman" pitchFamily="18" charset="0"/>
                        </a:rPr>
                        <a:t>5</a:t>
                      </a:r>
                      <a:r>
                        <a:rPr lang="en-IN" sz="1200" b="1" baseline="30000" dirty="0">
                          <a:latin typeface="Times New Roman" pitchFamily="18" charset="0"/>
                          <a:cs typeface="Times New Roman" pitchFamily="18" charset="0"/>
                        </a:rPr>
                        <a:t>th</a:t>
                      </a:r>
                      <a:r>
                        <a:rPr lang="en-IN" sz="1200" b="1" baseline="0" dirty="0">
                          <a:latin typeface="Times New Roman" pitchFamily="18" charset="0"/>
                          <a:cs typeface="Times New Roman" pitchFamily="18" charset="0"/>
                        </a:rPr>
                        <a:t> </a:t>
                      </a:r>
                      <a:r>
                        <a:rPr lang="en-IN" sz="1200" b="1" dirty="0">
                          <a:latin typeface="Times New Roman" pitchFamily="18" charset="0"/>
                          <a:cs typeface="Times New Roman" pitchFamily="18" charset="0"/>
                        </a:rPr>
                        <a:t> July to 10</a:t>
                      </a:r>
                      <a:r>
                        <a:rPr lang="en-IN" sz="1200" b="1" baseline="0" dirty="0">
                          <a:latin typeface="Times New Roman" pitchFamily="18" charset="0"/>
                          <a:cs typeface="Times New Roman" pitchFamily="18" charset="0"/>
                        </a:rPr>
                        <a:t> </a:t>
                      </a:r>
                      <a:r>
                        <a:rPr lang="en-IN" sz="1200" b="1" baseline="30000" dirty="0" err="1">
                          <a:latin typeface="Times New Roman" pitchFamily="18" charset="0"/>
                          <a:cs typeface="Times New Roman" pitchFamily="18" charset="0"/>
                        </a:rPr>
                        <a:t>th</a:t>
                      </a:r>
                      <a:r>
                        <a:rPr lang="en-IN" sz="1200" b="1" dirty="0">
                          <a:latin typeface="Times New Roman" pitchFamily="18" charset="0"/>
                          <a:cs typeface="Times New Roman" pitchFamily="18" charset="0"/>
                        </a:rPr>
                        <a:t> July</a:t>
                      </a:r>
                    </a:p>
                  </a:txBody>
                  <a:tcPr marT="45713" marB="45713"/>
                </a:tc>
                <a:tc>
                  <a:txBody>
                    <a:bodyPr/>
                    <a:lstStyle/>
                    <a:p>
                      <a:r>
                        <a:rPr lang="en-IN" sz="1200" b="1" baseline="0" dirty="0">
                          <a:latin typeface="Times New Roman" pitchFamily="18" charset="0"/>
                          <a:cs typeface="Times New Roman" pitchFamily="18" charset="0"/>
                        </a:rPr>
                        <a:t>21</a:t>
                      </a:r>
                      <a:r>
                        <a:rPr lang="en-IN" sz="1200" b="1" baseline="30000" dirty="0">
                          <a:latin typeface="Times New Roman" pitchFamily="18" charset="0"/>
                          <a:cs typeface="Times New Roman" pitchFamily="18" charset="0"/>
                        </a:rPr>
                        <a:t>st</a:t>
                      </a:r>
                      <a:r>
                        <a:rPr lang="en-IN" sz="1200" b="1" baseline="0" dirty="0">
                          <a:latin typeface="Times New Roman" pitchFamily="18" charset="0"/>
                          <a:cs typeface="Times New Roman" pitchFamily="18" charset="0"/>
                        </a:rPr>
                        <a:t> </a:t>
                      </a:r>
                      <a:r>
                        <a:rPr lang="en-IN" sz="1200" b="1" baseline="30000" dirty="0" err="1">
                          <a:latin typeface="Times New Roman" pitchFamily="18" charset="0"/>
                          <a:cs typeface="Times New Roman" pitchFamily="18" charset="0"/>
                        </a:rPr>
                        <a:t>th</a:t>
                      </a:r>
                      <a:r>
                        <a:rPr lang="en-IN" sz="1200" b="1" dirty="0">
                          <a:latin typeface="Times New Roman" pitchFamily="18" charset="0"/>
                          <a:cs typeface="Times New Roman" pitchFamily="18" charset="0"/>
                        </a:rPr>
                        <a:t> Sep. to 18</a:t>
                      </a:r>
                      <a:r>
                        <a:rPr lang="en-IN" sz="1200" b="1" baseline="30000" dirty="0">
                          <a:latin typeface="Times New Roman" pitchFamily="18" charset="0"/>
                          <a:cs typeface="Times New Roman" pitchFamily="18" charset="0"/>
                        </a:rPr>
                        <a:t>st</a:t>
                      </a:r>
                      <a:r>
                        <a:rPr lang="en-IN" sz="1200" b="1" baseline="0" dirty="0">
                          <a:latin typeface="Times New Roman" pitchFamily="18" charset="0"/>
                          <a:cs typeface="Times New Roman" pitchFamily="18" charset="0"/>
                        </a:rPr>
                        <a:t> </a:t>
                      </a:r>
                      <a:r>
                        <a:rPr lang="en-IN" sz="1200" b="1" dirty="0">
                          <a:latin typeface="Times New Roman" pitchFamily="18" charset="0"/>
                          <a:cs typeface="Times New Roman" pitchFamily="18" charset="0"/>
                        </a:rPr>
                        <a:t>Oct.</a:t>
                      </a:r>
                    </a:p>
                  </a:txBody>
                  <a:tcPr marT="45713" marB="45713"/>
                </a:tc>
                <a:tc>
                  <a:txBody>
                    <a:bodyPr/>
                    <a:lstStyle/>
                    <a:p>
                      <a:r>
                        <a:rPr lang="en-IN" sz="1200" b="1" dirty="0">
                          <a:latin typeface="Times New Roman" pitchFamily="18" charset="0"/>
                          <a:cs typeface="Times New Roman" pitchFamily="18" charset="0"/>
                        </a:rPr>
                        <a:t>1</a:t>
                      </a:r>
                      <a:r>
                        <a:rPr lang="en-IN" sz="1200" b="1" baseline="30000" dirty="0">
                          <a:latin typeface="Times New Roman" pitchFamily="18" charset="0"/>
                          <a:cs typeface="Times New Roman" pitchFamily="18" charset="0"/>
                        </a:rPr>
                        <a:t>st</a:t>
                      </a:r>
                      <a:r>
                        <a:rPr lang="en-IN" sz="1200" b="1" baseline="0" dirty="0">
                          <a:latin typeface="Times New Roman" pitchFamily="18" charset="0"/>
                          <a:cs typeface="Times New Roman" pitchFamily="18" charset="0"/>
                        </a:rPr>
                        <a:t> </a:t>
                      </a:r>
                      <a:r>
                        <a:rPr lang="en-IN" sz="1200" b="1" dirty="0">
                          <a:latin typeface="Times New Roman" pitchFamily="18" charset="0"/>
                          <a:cs typeface="Times New Roman" pitchFamily="18" charset="0"/>
                        </a:rPr>
                        <a:t> Dec to 8</a:t>
                      </a:r>
                      <a:r>
                        <a:rPr lang="en-IN" sz="1200" b="1" baseline="30000" dirty="0">
                          <a:latin typeface="Times New Roman" pitchFamily="18" charset="0"/>
                          <a:cs typeface="Times New Roman" pitchFamily="18" charset="0"/>
                        </a:rPr>
                        <a:t>th</a:t>
                      </a:r>
                      <a:r>
                        <a:rPr lang="en-IN" sz="1200" b="1" dirty="0">
                          <a:latin typeface="Times New Roman" pitchFamily="18" charset="0"/>
                          <a:cs typeface="Times New Roman" pitchFamily="18" charset="0"/>
                        </a:rPr>
                        <a:t>  Dec</a:t>
                      </a:r>
                    </a:p>
                  </a:txBody>
                  <a:tcPr marT="45713" marB="45713"/>
                </a:tc>
                <a:tc>
                  <a:txBody>
                    <a:bodyPr/>
                    <a:lstStyle/>
                    <a:p>
                      <a:r>
                        <a:rPr lang="en-IN" sz="1200" b="1" baseline="0" dirty="0">
                          <a:latin typeface="Times New Roman" pitchFamily="18" charset="0"/>
                          <a:cs typeface="Times New Roman" pitchFamily="18" charset="0"/>
                        </a:rPr>
                        <a:t>7 </a:t>
                      </a:r>
                      <a:r>
                        <a:rPr lang="en-IN" sz="1200" b="1" baseline="30000" dirty="0" err="1">
                          <a:latin typeface="Times New Roman" pitchFamily="18" charset="0"/>
                          <a:cs typeface="Times New Roman" pitchFamily="18" charset="0"/>
                        </a:rPr>
                        <a:t>th</a:t>
                      </a:r>
                      <a:r>
                        <a:rPr lang="en-IN" sz="1200" b="1" dirty="0">
                          <a:latin typeface="Times New Roman" pitchFamily="18" charset="0"/>
                          <a:cs typeface="Times New Roman" pitchFamily="18" charset="0"/>
                        </a:rPr>
                        <a:t> Mar to 16</a:t>
                      </a:r>
                      <a:r>
                        <a:rPr lang="en-IN" sz="1200" b="1" baseline="30000" dirty="0">
                          <a:latin typeface="Times New Roman" pitchFamily="18" charset="0"/>
                          <a:cs typeface="Times New Roman" pitchFamily="18" charset="0"/>
                        </a:rPr>
                        <a:t>th</a:t>
                      </a:r>
                      <a:r>
                        <a:rPr lang="en-IN" sz="1200" b="1" baseline="0" dirty="0">
                          <a:latin typeface="Times New Roman" pitchFamily="18" charset="0"/>
                          <a:cs typeface="Times New Roman" pitchFamily="18" charset="0"/>
                        </a:rPr>
                        <a:t> </a:t>
                      </a:r>
                      <a:r>
                        <a:rPr lang="en-IN" sz="1200" b="1" dirty="0">
                          <a:latin typeface="Times New Roman" pitchFamily="18" charset="0"/>
                          <a:cs typeface="Times New Roman" pitchFamily="18" charset="0"/>
                        </a:rPr>
                        <a:t> Mar</a:t>
                      </a:r>
                    </a:p>
                  </a:txBody>
                  <a:tcPr marT="45713" marB="45713"/>
                </a:tc>
                <a:extLst>
                  <a:ext uri="{0D108BD9-81ED-4DB2-BD59-A6C34878D82A}">
                    <a16:rowId xmlns:a16="http://schemas.microsoft.com/office/drawing/2014/main" val="10003"/>
                  </a:ext>
                </a:extLst>
              </a:tr>
            </a:tbl>
          </a:graphicData>
        </a:graphic>
      </p:graphicFrame>
      <p:pic>
        <p:nvPicPr>
          <p:cNvPr id="78880" name="Picture 2" descr="Fit India Logo Png - Fit India Logos, Transparent Png - kindpng">
            <a:extLst>
              <a:ext uri="{FF2B5EF4-FFF2-40B4-BE49-F238E27FC236}">
                <a16:creationId xmlns:a16="http://schemas.microsoft.com/office/drawing/2014/main" id="{F3AFA0AF-F521-4C6E-80C6-858EA8C2E0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47075" y="315913"/>
            <a:ext cx="577850"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64A91-389E-45B3-A08C-65C4C10D3C63}"/>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ASSESSMENT PATTERN</a:t>
            </a:r>
          </a:p>
        </p:txBody>
      </p:sp>
      <p:sp>
        <p:nvSpPr>
          <p:cNvPr id="79875" name="Content Placeholder 2">
            <a:extLst>
              <a:ext uri="{FF2B5EF4-FFF2-40B4-BE49-F238E27FC236}">
                <a16:creationId xmlns:a16="http://schemas.microsoft.com/office/drawing/2014/main" id="{F8D4080F-9EEC-4AB2-9F76-769ADB498C81}"/>
              </a:ext>
            </a:extLst>
          </p:cNvPr>
          <p:cNvSpPr>
            <a:spLocks noGrp="1"/>
          </p:cNvSpPr>
          <p:nvPr>
            <p:ph idx="1"/>
          </p:nvPr>
        </p:nvSpPr>
        <p:spPr/>
        <p:txBody>
          <a:bodyPr/>
          <a:lstStyle/>
          <a:p>
            <a:pPr eaLnBrk="1" hangingPunct="1"/>
            <a:endParaRPr lang="en-IN" altLang="en-US"/>
          </a:p>
        </p:txBody>
      </p:sp>
      <p:pic>
        <p:nvPicPr>
          <p:cNvPr id="79876" name="Picture 2">
            <a:extLst>
              <a:ext uri="{FF2B5EF4-FFF2-40B4-BE49-F238E27FC236}">
                <a16:creationId xmlns:a16="http://schemas.microsoft.com/office/drawing/2014/main" id="{00997371-74D3-4CAC-B9AE-8F1F654FB9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60"/>
          <a:stretch>
            <a:fillRect/>
          </a:stretch>
        </p:blipFill>
        <p:spPr bwMode="auto">
          <a:xfrm>
            <a:off x="611188" y="1125538"/>
            <a:ext cx="8174037"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7" name="Picture 2" descr="Fit India Logo Png - Fit India Logos, Transparent Png - kindpng">
            <a:extLst>
              <a:ext uri="{FF2B5EF4-FFF2-40B4-BE49-F238E27FC236}">
                <a16:creationId xmlns:a16="http://schemas.microsoft.com/office/drawing/2014/main" id="{52D1EA5A-992D-47A0-AAFB-FF86B593B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273050"/>
            <a:ext cx="5778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8" name="Picture 4">
            <a:extLst>
              <a:ext uri="{FF2B5EF4-FFF2-40B4-BE49-F238E27FC236}">
                <a16:creationId xmlns:a16="http://schemas.microsoft.com/office/drawing/2014/main" id="{4F1A8FA3-AB5F-461C-B13E-AD4FACE45B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863" y="273050"/>
            <a:ext cx="1184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29E6C-1189-4C4A-A2B7-328BE7A24CF8}"/>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ASSESSMENT FOR GRADE 3TO 5</a:t>
            </a:r>
          </a:p>
        </p:txBody>
      </p:sp>
      <p:pic>
        <p:nvPicPr>
          <p:cNvPr id="80899" name="Picture 2">
            <a:extLst>
              <a:ext uri="{FF2B5EF4-FFF2-40B4-BE49-F238E27FC236}">
                <a16:creationId xmlns:a16="http://schemas.microsoft.com/office/drawing/2014/main" id="{9686982D-A9C6-48AC-B0F8-68ECBE4754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447800"/>
            <a:ext cx="4608513"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a:extLst>
              <a:ext uri="{FF2B5EF4-FFF2-40B4-BE49-F238E27FC236}">
                <a16:creationId xmlns:a16="http://schemas.microsoft.com/office/drawing/2014/main" id="{E35212C0-B82F-439D-BC65-A4BA65387121}"/>
              </a:ext>
            </a:extLst>
          </p:cNvPr>
          <p:cNvGraphicFramePr>
            <a:graphicFrameLocks noGrp="1"/>
          </p:cNvGraphicFramePr>
          <p:nvPr>
            <p:extLst>
              <p:ext uri="{D42A27DB-BD31-4B8C-83A1-F6EECF244321}">
                <p14:modId xmlns:p14="http://schemas.microsoft.com/office/powerpoint/2010/main" val="3752678927"/>
              </p:ext>
            </p:extLst>
          </p:nvPr>
        </p:nvGraphicFramePr>
        <p:xfrm>
          <a:off x="1430435" y="3717926"/>
          <a:ext cx="6673852" cy="1752600"/>
        </p:xfrm>
        <a:graphic>
          <a:graphicData uri="http://schemas.openxmlformats.org/drawingml/2006/table">
            <a:tbl>
              <a:tblPr firstRow="1" bandRow="1">
                <a:tableStyleId>{5C22544A-7EE6-4342-B048-85BDC9FD1C3A}</a:tableStyleId>
              </a:tblPr>
              <a:tblGrid>
                <a:gridCol w="1668463">
                  <a:extLst>
                    <a:ext uri="{9D8B030D-6E8A-4147-A177-3AD203B41FA5}">
                      <a16:colId xmlns:a16="http://schemas.microsoft.com/office/drawing/2014/main" val="20000"/>
                    </a:ext>
                  </a:extLst>
                </a:gridCol>
                <a:gridCol w="1668463">
                  <a:extLst>
                    <a:ext uri="{9D8B030D-6E8A-4147-A177-3AD203B41FA5}">
                      <a16:colId xmlns:a16="http://schemas.microsoft.com/office/drawing/2014/main" val="20001"/>
                    </a:ext>
                  </a:extLst>
                </a:gridCol>
                <a:gridCol w="1668463">
                  <a:extLst>
                    <a:ext uri="{9D8B030D-6E8A-4147-A177-3AD203B41FA5}">
                      <a16:colId xmlns:a16="http://schemas.microsoft.com/office/drawing/2014/main" val="20002"/>
                    </a:ext>
                  </a:extLst>
                </a:gridCol>
                <a:gridCol w="1668463">
                  <a:extLst>
                    <a:ext uri="{9D8B030D-6E8A-4147-A177-3AD203B41FA5}">
                      <a16:colId xmlns:a16="http://schemas.microsoft.com/office/drawing/2014/main" val="20003"/>
                    </a:ext>
                  </a:extLst>
                </a:gridCol>
              </a:tblGrid>
              <a:tr h="139040">
                <a:tc>
                  <a:txBody>
                    <a:bodyPr/>
                    <a:lstStyle/>
                    <a:p>
                      <a:r>
                        <a:rPr lang="en-IN" dirty="0"/>
                        <a:t>Revision Days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Revision Days</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Revision Days</a:t>
                      </a:r>
                    </a:p>
                    <a:p>
                      <a:endParaRPr lang="en-IN"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dirty="0"/>
                        <a:t>Revision Days</a:t>
                      </a:r>
                    </a:p>
                    <a:p>
                      <a:endParaRPr lang="en-IN" dirty="0"/>
                    </a:p>
                  </a:txBody>
                  <a:tcPr/>
                </a:tc>
                <a:extLst>
                  <a:ext uri="{0D108BD9-81ED-4DB2-BD59-A6C34878D82A}">
                    <a16:rowId xmlns:a16="http://schemas.microsoft.com/office/drawing/2014/main" val="10000"/>
                  </a:ext>
                </a:extLst>
              </a:tr>
              <a:tr h="370840">
                <a:tc>
                  <a:txBody>
                    <a:bodyPr/>
                    <a:lstStyle/>
                    <a:p>
                      <a:r>
                        <a:rPr lang="en-IN" sz="1200" b="1">
                          <a:latin typeface="Times New Roman" pitchFamily="18" charset="0"/>
                          <a:cs typeface="Times New Roman" pitchFamily="18" charset="0"/>
                        </a:rPr>
                        <a:t>20</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June to 4</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July</a:t>
                      </a:r>
                      <a:endParaRPr lang="en-IN" sz="1200" b="1" dirty="0">
                        <a:latin typeface="Times New Roman" pitchFamily="18" charset="0"/>
                        <a:cs typeface="Times New Roman" pitchFamily="18" charset="0"/>
                      </a:endParaRPr>
                    </a:p>
                  </a:txBody>
                  <a:tcPr/>
                </a:tc>
                <a:tc>
                  <a:txBody>
                    <a:bodyPr/>
                    <a:lstStyle/>
                    <a:p>
                      <a:r>
                        <a:rPr lang="en-IN" sz="1200" b="1">
                          <a:latin typeface="Times New Roman" pitchFamily="18" charset="0"/>
                          <a:cs typeface="Times New Roman" pitchFamily="18" charset="0"/>
                        </a:rPr>
                        <a:t>6</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sep to 20</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sep </a:t>
                      </a:r>
                      <a:endParaRPr lang="en-IN" sz="1200" b="1" dirty="0">
                        <a:latin typeface="Times New Roman" pitchFamily="18" charset="0"/>
                        <a:cs typeface="Times New Roman" pitchFamily="18" charset="0"/>
                      </a:endParaRPr>
                    </a:p>
                  </a:txBody>
                  <a:tcPr/>
                </a:tc>
                <a:tc>
                  <a:txBody>
                    <a:bodyPr/>
                    <a:lstStyle/>
                    <a:p>
                      <a:r>
                        <a:rPr lang="en-IN" sz="1200" b="1">
                          <a:latin typeface="Times New Roman" pitchFamily="18" charset="0"/>
                          <a:cs typeface="Times New Roman" pitchFamily="18" charset="0"/>
                        </a:rPr>
                        <a:t>25</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Nov to 30</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Nov</a:t>
                      </a:r>
                      <a:endParaRPr lang="en-IN" sz="1200" b="1" dirty="0">
                        <a:latin typeface="Times New Roman" pitchFamily="18" charset="0"/>
                        <a:cs typeface="Times New Roman" pitchFamily="18" charset="0"/>
                      </a:endParaRPr>
                    </a:p>
                  </a:txBody>
                  <a:tcPr/>
                </a:tc>
                <a:tc>
                  <a:txBody>
                    <a:bodyPr/>
                    <a:lstStyle/>
                    <a:p>
                      <a:r>
                        <a:rPr lang="en-IN" sz="1200" b="1">
                          <a:latin typeface="Times New Roman" pitchFamily="18" charset="0"/>
                          <a:cs typeface="Times New Roman" pitchFamily="18" charset="0"/>
                        </a:rPr>
                        <a:t>21</a:t>
                      </a:r>
                      <a:r>
                        <a:rPr lang="en-IN" sz="1200" b="1" baseline="30000">
                          <a:latin typeface="Times New Roman" pitchFamily="18" charset="0"/>
                          <a:cs typeface="Times New Roman" pitchFamily="18" charset="0"/>
                        </a:rPr>
                        <a:t>st</a:t>
                      </a:r>
                      <a:r>
                        <a:rPr lang="en-IN" sz="1200" b="1">
                          <a:latin typeface="Times New Roman" pitchFamily="18" charset="0"/>
                          <a:cs typeface="Times New Roman" pitchFamily="18" charset="0"/>
                        </a:rPr>
                        <a:t> April to 6</a:t>
                      </a:r>
                      <a:r>
                        <a:rPr lang="en-IN" sz="1200" b="1" baseline="30000">
                          <a:latin typeface="Times New Roman" pitchFamily="18" charset="0"/>
                          <a:cs typeface="Times New Roman" pitchFamily="18" charset="0"/>
                        </a:rPr>
                        <a:t>th</a:t>
                      </a:r>
                      <a:r>
                        <a:rPr lang="en-IN" sz="1200" b="1">
                          <a:latin typeface="Times New Roman" pitchFamily="18" charset="0"/>
                          <a:cs typeface="Times New Roman" pitchFamily="18" charset="0"/>
                        </a:rPr>
                        <a:t> March</a:t>
                      </a:r>
                      <a:endParaRPr lang="en-IN" sz="1200" b="1"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r h="370840">
                <a:tc>
                  <a:txBody>
                    <a:bodyPr/>
                    <a:lstStyle/>
                    <a:p>
                      <a:pPr algn="ctr"/>
                      <a:r>
                        <a:rPr lang="en-IN" sz="1200" b="1" dirty="0"/>
                        <a:t>PT-1</a:t>
                      </a:r>
                    </a:p>
                  </a:txBody>
                  <a:tcPr/>
                </a:tc>
                <a:tc>
                  <a:txBody>
                    <a:bodyPr/>
                    <a:lstStyle/>
                    <a:p>
                      <a:pPr algn="ctr"/>
                      <a:r>
                        <a:rPr lang="en-IN" sz="1200" b="1" dirty="0"/>
                        <a:t>Half yearly</a:t>
                      </a:r>
                    </a:p>
                  </a:txBody>
                  <a:tcPr/>
                </a:tc>
                <a:tc>
                  <a:txBody>
                    <a:bodyPr/>
                    <a:lstStyle/>
                    <a:p>
                      <a:pPr algn="ctr"/>
                      <a:r>
                        <a:rPr lang="en-IN" sz="1200" b="1" dirty="0"/>
                        <a:t>PT-2</a:t>
                      </a:r>
                    </a:p>
                  </a:txBody>
                  <a:tcPr/>
                </a:tc>
                <a:tc>
                  <a:txBody>
                    <a:bodyPr/>
                    <a:lstStyle/>
                    <a:p>
                      <a:r>
                        <a:rPr lang="en-IN" sz="1200" b="1" dirty="0"/>
                        <a:t>Yearly exam</a:t>
                      </a:r>
                    </a:p>
                  </a:txBody>
                  <a:tcPr/>
                </a:tc>
                <a:extLst>
                  <a:ext uri="{0D108BD9-81ED-4DB2-BD59-A6C34878D82A}">
                    <a16:rowId xmlns:a16="http://schemas.microsoft.com/office/drawing/2014/main" val="10002"/>
                  </a:ext>
                </a:extLst>
              </a:tr>
              <a:tr h="370840">
                <a:tc>
                  <a:txBody>
                    <a:bodyPr/>
                    <a:lstStyle/>
                    <a:p>
                      <a:r>
                        <a:rPr lang="en-IN" sz="1200" b="1" baseline="0" dirty="0">
                          <a:latin typeface="Times New Roman" pitchFamily="18" charset="0"/>
                          <a:cs typeface="Times New Roman" pitchFamily="18" charset="0"/>
                        </a:rPr>
                        <a:t>5</a:t>
                      </a:r>
                      <a:r>
                        <a:rPr lang="en-IN" sz="1200" b="1" baseline="30000" dirty="0">
                          <a:latin typeface="Times New Roman" pitchFamily="18" charset="0"/>
                          <a:cs typeface="Times New Roman" pitchFamily="18" charset="0"/>
                        </a:rPr>
                        <a:t>th</a:t>
                      </a:r>
                      <a:r>
                        <a:rPr lang="en-IN" sz="1200" b="1" baseline="0" dirty="0">
                          <a:latin typeface="Times New Roman" pitchFamily="18" charset="0"/>
                          <a:cs typeface="Times New Roman" pitchFamily="18" charset="0"/>
                        </a:rPr>
                        <a:t> </a:t>
                      </a:r>
                      <a:r>
                        <a:rPr lang="en-IN" sz="1200" b="1" dirty="0">
                          <a:latin typeface="Times New Roman" pitchFamily="18" charset="0"/>
                          <a:cs typeface="Times New Roman" pitchFamily="18" charset="0"/>
                        </a:rPr>
                        <a:t> July to 10</a:t>
                      </a:r>
                      <a:r>
                        <a:rPr lang="en-IN" sz="1200" b="1" baseline="0" dirty="0">
                          <a:latin typeface="Times New Roman" pitchFamily="18" charset="0"/>
                          <a:cs typeface="Times New Roman" pitchFamily="18" charset="0"/>
                        </a:rPr>
                        <a:t> </a:t>
                      </a:r>
                      <a:r>
                        <a:rPr lang="en-IN" sz="1200" b="1" baseline="30000" dirty="0" err="1">
                          <a:latin typeface="Times New Roman" pitchFamily="18" charset="0"/>
                          <a:cs typeface="Times New Roman" pitchFamily="18" charset="0"/>
                        </a:rPr>
                        <a:t>th</a:t>
                      </a:r>
                      <a:r>
                        <a:rPr lang="en-IN" sz="1200" b="1" dirty="0">
                          <a:latin typeface="Times New Roman" pitchFamily="18" charset="0"/>
                          <a:cs typeface="Times New Roman" pitchFamily="18" charset="0"/>
                        </a:rPr>
                        <a:t> July</a:t>
                      </a:r>
                    </a:p>
                  </a:txBody>
                  <a:tcPr marT="45713" marB="45713"/>
                </a:tc>
                <a:tc>
                  <a:txBody>
                    <a:bodyPr/>
                    <a:lstStyle/>
                    <a:p>
                      <a:r>
                        <a:rPr lang="en-IN" sz="1200" b="1" baseline="0" dirty="0">
                          <a:latin typeface="Times New Roman" pitchFamily="18" charset="0"/>
                          <a:cs typeface="Times New Roman" pitchFamily="18" charset="0"/>
                        </a:rPr>
                        <a:t>21</a:t>
                      </a:r>
                      <a:r>
                        <a:rPr lang="en-IN" sz="1200" b="1" baseline="30000" dirty="0">
                          <a:latin typeface="Times New Roman" pitchFamily="18" charset="0"/>
                          <a:cs typeface="Times New Roman" pitchFamily="18" charset="0"/>
                        </a:rPr>
                        <a:t>st</a:t>
                      </a:r>
                      <a:r>
                        <a:rPr lang="en-IN" sz="1200" b="1" baseline="0" dirty="0">
                          <a:latin typeface="Times New Roman" pitchFamily="18" charset="0"/>
                          <a:cs typeface="Times New Roman" pitchFamily="18" charset="0"/>
                        </a:rPr>
                        <a:t> </a:t>
                      </a:r>
                      <a:r>
                        <a:rPr lang="en-IN" sz="1200" b="1" baseline="30000" dirty="0" err="1">
                          <a:latin typeface="Times New Roman" pitchFamily="18" charset="0"/>
                          <a:cs typeface="Times New Roman" pitchFamily="18" charset="0"/>
                        </a:rPr>
                        <a:t>th</a:t>
                      </a:r>
                      <a:r>
                        <a:rPr lang="en-IN" sz="1200" b="1" dirty="0">
                          <a:latin typeface="Times New Roman" pitchFamily="18" charset="0"/>
                          <a:cs typeface="Times New Roman" pitchFamily="18" charset="0"/>
                        </a:rPr>
                        <a:t> Sep. to 18</a:t>
                      </a:r>
                      <a:r>
                        <a:rPr lang="en-IN" sz="1200" b="1" baseline="30000" dirty="0">
                          <a:latin typeface="Times New Roman" pitchFamily="18" charset="0"/>
                          <a:cs typeface="Times New Roman" pitchFamily="18" charset="0"/>
                        </a:rPr>
                        <a:t>st</a:t>
                      </a:r>
                      <a:r>
                        <a:rPr lang="en-IN" sz="1200" b="1" baseline="0" dirty="0">
                          <a:latin typeface="Times New Roman" pitchFamily="18" charset="0"/>
                          <a:cs typeface="Times New Roman" pitchFamily="18" charset="0"/>
                        </a:rPr>
                        <a:t> </a:t>
                      </a:r>
                      <a:r>
                        <a:rPr lang="en-IN" sz="1200" b="1" dirty="0">
                          <a:latin typeface="Times New Roman" pitchFamily="18" charset="0"/>
                          <a:cs typeface="Times New Roman" pitchFamily="18" charset="0"/>
                        </a:rPr>
                        <a:t>Oct.</a:t>
                      </a:r>
                    </a:p>
                  </a:txBody>
                  <a:tcPr marT="45713" marB="45713"/>
                </a:tc>
                <a:tc>
                  <a:txBody>
                    <a:bodyPr/>
                    <a:lstStyle/>
                    <a:p>
                      <a:r>
                        <a:rPr lang="en-IN" sz="1200" b="1" dirty="0">
                          <a:latin typeface="Times New Roman" pitchFamily="18" charset="0"/>
                          <a:cs typeface="Times New Roman" pitchFamily="18" charset="0"/>
                        </a:rPr>
                        <a:t>1</a:t>
                      </a:r>
                      <a:r>
                        <a:rPr lang="en-IN" sz="1200" b="1" baseline="30000" dirty="0">
                          <a:latin typeface="Times New Roman" pitchFamily="18" charset="0"/>
                          <a:cs typeface="Times New Roman" pitchFamily="18" charset="0"/>
                        </a:rPr>
                        <a:t>st</a:t>
                      </a:r>
                      <a:r>
                        <a:rPr lang="en-IN" sz="1200" b="1" baseline="0" dirty="0">
                          <a:latin typeface="Times New Roman" pitchFamily="18" charset="0"/>
                          <a:cs typeface="Times New Roman" pitchFamily="18" charset="0"/>
                        </a:rPr>
                        <a:t> </a:t>
                      </a:r>
                      <a:r>
                        <a:rPr lang="en-IN" sz="1200" b="1" dirty="0">
                          <a:latin typeface="Times New Roman" pitchFamily="18" charset="0"/>
                          <a:cs typeface="Times New Roman" pitchFamily="18" charset="0"/>
                        </a:rPr>
                        <a:t> Dec to 8</a:t>
                      </a:r>
                      <a:r>
                        <a:rPr lang="en-IN" sz="1200" b="1" baseline="30000" dirty="0">
                          <a:latin typeface="Times New Roman" pitchFamily="18" charset="0"/>
                          <a:cs typeface="Times New Roman" pitchFamily="18" charset="0"/>
                        </a:rPr>
                        <a:t>th</a:t>
                      </a:r>
                      <a:r>
                        <a:rPr lang="en-IN" sz="1200" b="1" dirty="0">
                          <a:latin typeface="Times New Roman" pitchFamily="18" charset="0"/>
                          <a:cs typeface="Times New Roman" pitchFamily="18" charset="0"/>
                        </a:rPr>
                        <a:t>  Dec</a:t>
                      </a:r>
                    </a:p>
                  </a:txBody>
                  <a:tcPr marT="45713" marB="45713"/>
                </a:tc>
                <a:tc>
                  <a:txBody>
                    <a:bodyPr/>
                    <a:lstStyle/>
                    <a:p>
                      <a:r>
                        <a:rPr lang="en-IN" sz="1200" b="1" baseline="0" dirty="0">
                          <a:latin typeface="Times New Roman" pitchFamily="18" charset="0"/>
                          <a:cs typeface="Times New Roman" pitchFamily="18" charset="0"/>
                        </a:rPr>
                        <a:t>7</a:t>
                      </a:r>
                      <a:r>
                        <a:rPr lang="en-IN" sz="1200" b="1" baseline="30000" dirty="0">
                          <a:latin typeface="Times New Roman" pitchFamily="18" charset="0"/>
                          <a:cs typeface="Times New Roman" pitchFamily="18" charset="0"/>
                        </a:rPr>
                        <a:t>th</a:t>
                      </a:r>
                      <a:r>
                        <a:rPr lang="en-IN" sz="1200" b="1" dirty="0">
                          <a:latin typeface="Times New Roman" pitchFamily="18" charset="0"/>
                          <a:cs typeface="Times New Roman" pitchFamily="18" charset="0"/>
                        </a:rPr>
                        <a:t> Mar to 16</a:t>
                      </a:r>
                      <a:r>
                        <a:rPr lang="en-IN" sz="1200" b="1" baseline="30000" dirty="0">
                          <a:latin typeface="Times New Roman" pitchFamily="18" charset="0"/>
                          <a:cs typeface="Times New Roman" pitchFamily="18" charset="0"/>
                        </a:rPr>
                        <a:t>th</a:t>
                      </a:r>
                      <a:r>
                        <a:rPr lang="en-IN" sz="1200" b="1" baseline="0" dirty="0">
                          <a:latin typeface="Times New Roman" pitchFamily="18" charset="0"/>
                          <a:cs typeface="Times New Roman" pitchFamily="18" charset="0"/>
                        </a:rPr>
                        <a:t> </a:t>
                      </a:r>
                      <a:r>
                        <a:rPr lang="en-IN" sz="1200" b="1" dirty="0">
                          <a:latin typeface="Times New Roman" pitchFamily="18" charset="0"/>
                          <a:cs typeface="Times New Roman" pitchFamily="18" charset="0"/>
                        </a:rPr>
                        <a:t> Mar</a:t>
                      </a:r>
                    </a:p>
                  </a:txBody>
                  <a:tcPr marT="45713" marB="45713"/>
                </a:tc>
                <a:extLst>
                  <a:ext uri="{0D108BD9-81ED-4DB2-BD59-A6C34878D82A}">
                    <a16:rowId xmlns:a16="http://schemas.microsoft.com/office/drawing/2014/main" val="10003"/>
                  </a:ext>
                </a:extLst>
              </a:tr>
            </a:tbl>
          </a:graphicData>
        </a:graphic>
      </p:graphicFrame>
      <p:pic>
        <p:nvPicPr>
          <p:cNvPr id="80927" name="Picture 4">
            <a:extLst>
              <a:ext uri="{FF2B5EF4-FFF2-40B4-BE49-F238E27FC236}">
                <a16:creationId xmlns:a16="http://schemas.microsoft.com/office/drawing/2014/main" id="{F2803DA6-6534-4CF6-8BD4-2392ACCCA2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75" y="28575"/>
            <a:ext cx="1184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0928" name="Picture 2" descr="Fit India Logo Png - Fit India Logos, Transparent Png - kindpng">
            <a:extLst>
              <a:ext uri="{FF2B5EF4-FFF2-40B4-BE49-F238E27FC236}">
                <a16:creationId xmlns:a16="http://schemas.microsoft.com/office/drawing/2014/main" id="{F7058030-E7F1-4D06-9258-28D03F1C8B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66125" y="130175"/>
            <a:ext cx="576263"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F0F5A-CB74-417E-9305-8FB8244CDE33}"/>
              </a:ext>
            </a:extLst>
          </p:cNvPr>
          <p:cNvSpPr>
            <a:spLocks noGrp="1"/>
          </p:cNvSpPr>
          <p:nvPr>
            <p:ph type="title"/>
          </p:nvPr>
        </p:nvSpPr>
        <p:spPr>
          <a:xfrm>
            <a:off x="301625" y="457200"/>
            <a:ext cx="8686800" cy="841375"/>
          </a:xfrm>
        </p:spPr>
        <p:txBody>
          <a:bodyPr/>
          <a:lstStyle/>
          <a:p>
            <a:pPr eaLnBrk="1" fontAlgn="auto" hangingPunct="1">
              <a:spcAft>
                <a:spcPts val="0"/>
              </a:spcAft>
              <a:defRPr/>
            </a:pPr>
            <a:endParaRPr lang="en-IN"/>
          </a:p>
        </p:txBody>
      </p:sp>
      <p:pic>
        <p:nvPicPr>
          <p:cNvPr id="81923" name="Picture 2">
            <a:extLst>
              <a:ext uri="{FF2B5EF4-FFF2-40B4-BE49-F238E27FC236}">
                <a16:creationId xmlns:a16="http://schemas.microsoft.com/office/drawing/2014/main" id="{FDB5C82F-D9DC-4DBC-9750-3351A514C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938"/>
            <a:ext cx="8686800" cy="670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96D9-677D-4B0F-88A4-77F5C062601B}"/>
              </a:ext>
            </a:extLst>
          </p:cNvPr>
          <p:cNvSpPr>
            <a:spLocks noGrp="1"/>
          </p:cNvSpPr>
          <p:nvPr>
            <p:ph type="title"/>
          </p:nvPr>
        </p:nvSpPr>
        <p:spPr>
          <a:xfrm>
            <a:off x="467544" y="332656"/>
            <a:ext cx="8229600" cy="1143000"/>
          </a:xfrm>
        </p:spPr>
        <p:txBody>
          <a:bodyPr/>
          <a:lstStyle/>
          <a:p>
            <a:pPr algn="ctr" eaLnBrk="1" fontAlgn="auto" hangingPunct="1">
              <a:spcAft>
                <a:spcPts val="0"/>
              </a:spcAft>
              <a:defRPr/>
            </a:pPr>
            <a:r>
              <a:rPr lang="en-IN" dirty="0">
                <a:latin typeface="Algerian" panose="04020705040A02060702" pitchFamily="82" charset="0"/>
              </a:rPr>
              <a:t>Whom to contact</a:t>
            </a:r>
          </a:p>
        </p:txBody>
      </p:sp>
      <p:sp>
        <p:nvSpPr>
          <p:cNvPr id="82947" name="Content Placeholder 2">
            <a:extLst>
              <a:ext uri="{FF2B5EF4-FFF2-40B4-BE49-F238E27FC236}">
                <a16:creationId xmlns:a16="http://schemas.microsoft.com/office/drawing/2014/main" id="{1E0D195C-876F-4BA9-9DEF-E6BF59432D1A}"/>
              </a:ext>
            </a:extLst>
          </p:cNvPr>
          <p:cNvSpPr>
            <a:spLocks noGrp="1"/>
          </p:cNvSpPr>
          <p:nvPr>
            <p:ph idx="1"/>
          </p:nvPr>
        </p:nvSpPr>
        <p:spPr/>
        <p:txBody>
          <a:bodyPr/>
          <a:lstStyle/>
          <a:p>
            <a:pPr eaLnBrk="1" hangingPunct="1"/>
            <a:endParaRPr lang="en-IN" altLang="en-US">
              <a:latin typeface="Times New Roman" panose="02020603050405020304" pitchFamily="18" charset="0"/>
              <a:cs typeface="Times New Roman" panose="02020603050405020304" pitchFamily="18" charset="0"/>
            </a:endParaRPr>
          </a:p>
          <a:p>
            <a:pPr eaLnBrk="1" hangingPunct="1"/>
            <a:endParaRPr lang="en-IN" altLang="en-US">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Char char="Ø"/>
            </a:pPr>
            <a:r>
              <a:rPr lang="en-IN" altLang="en-US" sz="2000">
                <a:latin typeface="Times New Roman" panose="02020603050405020304" pitchFamily="18" charset="0"/>
                <a:cs typeface="Times New Roman" panose="02020603050405020304" pitchFamily="18" charset="0"/>
              </a:rPr>
              <a:t>Lost and found items are kept in the School’s Back Office. Any valuable item or cash found by students should be deposited at the Front Office. Students are advised to clearly write their name and class on all items brought to the school.</a:t>
            </a:r>
          </a:p>
          <a:p>
            <a:pPr eaLnBrk="1" hangingPunct="1">
              <a:buFont typeface="Wingdings" panose="05000000000000000000" pitchFamily="2" charset="2"/>
              <a:buChar char="Ø"/>
            </a:pPr>
            <a:r>
              <a:rPr lang="en-IN" altLang="en-US" sz="2000">
                <a:latin typeface="Times New Roman" panose="02020603050405020304" pitchFamily="18" charset="0"/>
                <a:cs typeface="Times New Roman" panose="02020603050405020304" pitchFamily="18" charset="0"/>
              </a:rPr>
              <a:t>Email</a:t>
            </a:r>
          </a:p>
          <a:p>
            <a:pPr eaLnBrk="1" hangingPunct="1">
              <a:buFont typeface="Wingdings" panose="05000000000000000000" pitchFamily="2" charset="2"/>
              <a:buChar char="Ø"/>
            </a:pPr>
            <a:r>
              <a:rPr lang="en-IN" altLang="en-US" sz="2000">
                <a:latin typeface="Times New Roman" panose="02020603050405020304" pitchFamily="18" charset="0"/>
                <a:cs typeface="Times New Roman" panose="02020603050405020304" pitchFamily="18" charset="0"/>
              </a:rPr>
              <a:t>mlzsnagothane@gmail.com</a:t>
            </a:r>
          </a:p>
          <a:p>
            <a:pPr eaLnBrk="1" hangingPunct="1">
              <a:buFont typeface="Wingdings" panose="05000000000000000000" pitchFamily="2" charset="2"/>
              <a:buChar char="Ø"/>
            </a:pPr>
            <a:r>
              <a:rPr lang="en-IN" altLang="en-US" sz="2000">
                <a:latin typeface="Times New Roman" panose="02020603050405020304" pitchFamily="18" charset="0"/>
                <a:cs typeface="Times New Roman" panose="02020603050405020304" pitchFamily="18" charset="0"/>
              </a:rPr>
              <a:t>Phone</a:t>
            </a:r>
          </a:p>
          <a:p>
            <a:pPr eaLnBrk="1" hangingPunct="1">
              <a:buFont typeface="Wingdings" panose="05000000000000000000" pitchFamily="2" charset="2"/>
              <a:buChar char="Ø"/>
            </a:pPr>
            <a:r>
              <a:rPr lang="en-IN" altLang="en-US" sz="2000">
                <a:latin typeface="Times New Roman" panose="02020603050405020304" pitchFamily="18" charset="0"/>
                <a:cs typeface="Times New Roman" panose="02020603050405020304" pitchFamily="18" charset="0"/>
              </a:rPr>
              <a:t>+91 9422351104</a:t>
            </a:r>
          </a:p>
          <a:p>
            <a:pPr eaLnBrk="1" hangingPunct="1"/>
            <a:endParaRPr lang="en-IN" altLang="en-US" sz="2000">
              <a:latin typeface="Times New Roman" panose="02020603050405020304" pitchFamily="18" charset="0"/>
              <a:cs typeface="Times New Roman" panose="02020603050405020304" pitchFamily="18" charset="0"/>
            </a:endParaRPr>
          </a:p>
        </p:txBody>
      </p:sp>
      <p:pic>
        <p:nvPicPr>
          <p:cNvPr id="82948" name="Picture 4">
            <a:extLst>
              <a:ext uri="{FF2B5EF4-FFF2-40B4-BE49-F238E27FC236}">
                <a16:creationId xmlns:a16="http://schemas.microsoft.com/office/drawing/2014/main" id="{E27351C2-2703-4D04-A8E6-410941BA60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271463"/>
            <a:ext cx="1184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949" name="Picture 2" descr="Fit India Logo Png - Fit India Logos, Transparent Png - kindpng">
            <a:extLst>
              <a:ext uri="{FF2B5EF4-FFF2-40B4-BE49-F238E27FC236}">
                <a16:creationId xmlns:a16="http://schemas.microsoft.com/office/drawing/2014/main" id="{7F7E4577-40BE-4561-B926-C9C1209888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7875" y="273050"/>
            <a:ext cx="5778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ED4E7-1C40-48C9-B93F-B9CBFFE884FD}"/>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Break time</a:t>
            </a:r>
          </a:p>
        </p:txBody>
      </p:sp>
      <p:sp>
        <p:nvSpPr>
          <p:cNvPr id="83971" name="Content Placeholder 2">
            <a:extLst>
              <a:ext uri="{FF2B5EF4-FFF2-40B4-BE49-F238E27FC236}">
                <a16:creationId xmlns:a16="http://schemas.microsoft.com/office/drawing/2014/main" id="{962BFC30-1086-4AA4-A9AA-5E7671418C93}"/>
              </a:ext>
            </a:extLst>
          </p:cNvPr>
          <p:cNvSpPr>
            <a:spLocks noGrp="1"/>
          </p:cNvSpPr>
          <p:nvPr>
            <p:ph idx="1"/>
          </p:nvPr>
        </p:nvSpPr>
        <p:spPr/>
        <p:txBody>
          <a:bodyPr/>
          <a:lstStyle/>
          <a:p>
            <a:pPr eaLnBrk="1" hangingPunct="1"/>
            <a:r>
              <a:rPr lang="en-IN" altLang="en-US" sz="2800">
                <a:latin typeface="Times New Roman" panose="02020603050405020304" pitchFamily="18" charset="0"/>
                <a:cs typeface="Times New Roman" panose="02020603050405020304" pitchFamily="18" charset="0"/>
              </a:rPr>
              <a:t>Short break  for 5 minutes twice after every 2 periods.</a:t>
            </a:r>
          </a:p>
          <a:p>
            <a:pPr eaLnBrk="1" hangingPunct="1"/>
            <a:r>
              <a:rPr lang="en-IN" altLang="en-US" sz="2800">
                <a:latin typeface="Times New Roman" panose="02020603050405020304" pitchFamily="18" charset="0"/>
                <a:cs typeface="Times New Roman" panose="02020603050405020304" pitchFamily="18" charset="0"/>
              </a:rPr>
              <a:t>Long break for 30 minutes. (After 4 periods)</a:t>
            </a:r>
          </a:p>
        </p:txBody>
      </p:sp>
      <p:pic>
        <p:nvPicPr>
          <p:cNvPr id="83972" name="Picture 4">
            <a:extLst>
              <a:ext uri="{FF2B5EF4-FFF2-40B4-BE49-F238E27FC236}">
                <a16:creationId xmlns:a16="http://schemas.microsoft.com/office/drawing/2014/main" id="{9A308F12-740A-4D16-AFDD-E0E42FD36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15913"/>
            <a:ext cx="1184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3" name="Picture 2" descr="Fit India Logo Png - Fit India Logos, Transparent Png - kindpng">
            <a:extLst>
              <a:ext uri="{FF2B5EF4-FFF2-40B4-BE49-F238E27FC236}">
                <a16:creationId xmlns:a16="http://schemas.microsoft.com/office/drawing/2014/main" id="{1507C60B-2DE6-47A2-B505-1358F51D48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29600" y="315913"/>
            <a:ext cx="576263"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BB61E-ED4C-447B-9263-884A90560CD6}"/>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food menu</a:t>
            </a:r>
          </a:p>
        </p:txBody>
      </p:sp>
      <p:pic>
        <p:nvPicPr>
          <p:cNvPr id="84995" name="Picture 2">
            <a:extLst>
              <a:ext uri="{FF2B5EF4-FFF2-40B4-BE49-F238E27FC236}">
                <a16:creationId xmlns:a16="http://schemas.microsoft.com/office/drawing/2014/main" id="{9DA7D982-C471-474C-97C6-351BAFE8BBE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196975"/>
            <a:ext cx="8332788" cy="3816350"/>
          </a:xfrm>
        </p:spPr>
      </p:pic>
      <p:pic>
        <p:nvPicPr>
          <p:cNvPr id="84996" name="Picture 4">
            <a:extLst>
              <a:ext uri="{FF2B5EF4-FFF2-40B4-BE49-F238E27FC236}">
                <a16:creationId xmlns:a16="http://schemas.microsoft.com/office/drawing/2014/main" id="{44958D81-A05A-4DE9-BF77-E3EBEBADBF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5275"/>
            <a:ext cx="1184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997" name="Rectangle 2">
            <a:extLst>
              <a:ext uri="{FF2B5EF4-FFF2-40B4-BE49-F238E27FC236}">
                <a16:creationId xmlns:a16="http://schemas.microsoft.com/office/drawing/2014/main" id="{9E65E007-849E-4388-BF9C-78C6F0B06431}"/>
              </a:ext>
            </a:extLst>
          </p:cNvPr>
          <p:cNvSpPr>
            <a:spLocks noChangeArrowheads="1"/>
          </p:cNvSpPr>
          <p:nvPr/>
        </p:nvSpPr>
        <p:spPr bwMode="auto">
          <a:xfrm>
            <a:off x="592138" y="5300663"/>
            <a:ext cx="84439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b="1">
                <a:latin typeface="Franklin Gothic Book" panose="020B0503020102020204" pitchFamily="34" charset="0"/>
              </a:rPr>
              <a:t>In case your child is allergic to suggested menu, you can send suitable snack in their tiffin</a:t>
            </a:r>
          </a:p>
        </p:txBody>
      </p:sp>
      <p:pic>
        <p:nvPicPr>
          <p:cNvPr id="84998" name="Picture 2" descr="Fit India Logo Png - Fit India Logos, Transparent Png - kindpng">
            <a:extLst>
              <a:ext uri="{FF2B5EF4-FFF2-40B4-BE49-F238E27FC236}">
                <a16:creationId xmlns:a16="http://schemas.microsoft.com/office/drawing/2014/main" id="{0D966CC2-838E-4DA3-82B1-89F0B407F8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273050"/>
            <a:ext cx="5778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B037-6108-4A57-89D5-09467429E45B}"/>
              </a:ext>
            </a:extLst>
          </p:cNvPr>
          <p:cNvSpPr>
            <a:spLocks noGrp="1"/>
          </p:cNvSpPr>
          <p:nvPr>
            <p:ph type="title"/>
          </p:nvPr>
        </p:nvSpPr>
        <p:spPr>
          <a:xfrm>
            <a:off x="381000" y="533400"/>
            <a:ext cx="8534400" cy="1143000"/>
          </a:xfrm>
        </p:spPr>
        <p:txBody>
          <a:bodyPr>
            <a:normAutofit fontScale="90000"/>
          </a:bodyPr>
          <a:lstStyle/>
          <a:p>
            <a:pPr eaLnBrk="1" fontAlgn="auto" hangingPunct="1">
              <a:spcAft>
                <a:spcPts val="0"/>
              </a:spcAft>
              <a:defRPr/>
            </a:pPr>
            <a:r>
              <a:rPr lang="en-US" dirty="0">
                <a:solidFill>
                  <a:srgbClr val="00B050"/>
                </a:solidFill>
                <a:latin typeface="Times New Roman" pitchFamily="18" charset="0"/>
                <a:cs typeface="Times New Roman" pitchFamily="18" charset="0"/>
              </a:rPr>
              <a:t>To reduce bag weight JMLZ have special time tables for Notebooks &amp; LRs</a:t>
            </a:r>
          </a:p>
        </p:txBody>
      </p:sp>
      <p:pic>
        <p:nvPicPr>
          <p:cNvPr id="86019" name="Picture 4" descr="http://image.shutterstock.com/z/stock-vector-vector-of-schoolboy-struggling-to-carry-heavy-and-oversized-schoolbag-154897400.jpg">
            <a:extLst>
              <a:ext uri="{FF2B5EF4-FFF2-40B4-BE49-F238E27FC236}">
                <a16:creationId xmlns:a16="http://schemas.microsoft.com/office/drawing/2014/main" id="{7F25F0F6-C582-4738-8F20-0514BDADE6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5" b="-27"/>
          <a:stretch>
            <a:fillRect/>
          </a:stretch>
        </p:blipFill>
        <p:spPr bwMode="auto">
          <a:xfrm>
            <a:off x="6019800" y="2146300"/>
            <a:ext cx="29845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AutoShape 8" descr="https://encrypted-tbn2.gstatic.com/images?q=tbn:ANd9GcTjhTt_XVT-MHY6y-YQRBKOzZLGF2YBzV3jULeBoxe-X-wTGonu">
            <a:extLst>
              <a:ext uri="{FF2B5EF4-FFF2-40B4-BE49-F238E27FC236}">
                <a16:creationId xmlns:a16="http://schemas.microsoft.com/office/drawing/2014/main" id="{4D8A97D3-2146-4FFF-BF94-42EE160405E3}"/>
              </a:ext>
            </a:extLst>
          </p:cNvPr>
          <p:cNvSpPr>
            <a:spLocks noChangeAspect="1" noChangeArrowheads="1"/>
          </p:cNvSpPr>
          <p:nvPr/>
        </p:nvSpPr>
        <p:spPr bwMode="auto">
          <a:xfrm>
            <a:off x="155575" y="-1790700"/>
            <a:ext cx="4562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Franklin Gothic Book" panose="020B0503020102020204" pitchFamily="34" charset="0"/>
            </a:endParaRPr>
          </a:p>
        </p:txBody>
      </p:sp>
      <p:sp>
        <p:nvSpPr>
          <p:cNvPr id="86021" name="AutoShape 10" descr="https://encrypted-tbn2.gstatic.com/images?q=tbn:ANd9GcTjhTt_XVT-MHY6y-YQRBKOzZLGF2YBzV3jULeBoxe-X-wTGonu">
            <a:extLst>
              <a:ext uri="{FF2B5EF4-FFF2-40B4-BE49-F238E27FC236}">
                <a16:creationId xmlns:a16="http://schemas.microsoft.com/office/drawing/2014/main" id="{D6B50C9A-06DE-44DC-93A2-AADDD2DC270A}"/>
              </a:ext>
            </a:extLst>
          </p:cNvPr>
          <p:cNvSpPr>
            <a:spLocks noChangeAspect="1" noChangeArrowheads="1"/>
          </p:cNvSpPr>
          <p:nvPr/>
        </p:nvSpPr>
        <p:spPr bwMode="auto">
          <a:xfrm>
            <a:off x="307975" y="-1638300"/>
            <a:ext cx="4562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Franklin Gothic Book" panose="020B0503020102020204" pitchFamily="34" charset="0"/>
            </a:endParaRPr>
          </a:p>
        </p:txBody>
      </p:sp>
      <p:pic>
        <p:nvPicPr>
          <p:cNvPr id="86022" name="Picture 11">
            <a:extLst>
              <a:ext uri="{FF2B5EF4-FFF2-40B4-BE49-F238E27FC236}">
                <a16:creationId xmlns:a16="http://schemas.microsoft.com/office/drawing/2014/main" id="{DE84C6AD-CB57-462D-993A-F335C1541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38" b="-50"/>
          <a:stretch>
            <a:fillRect/>
          </a:stretch>
        </p:blipFill>
        <p:spPr bwMode="auto">
          <a:xfrm>
            <a:off x="606425" y="2643188"/>
            <a:ext cx="2289175" cy="334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23" name="Picture 12">
            <a:extLst>
              <a:ext uri="{FF2B5EF4-FFF2-40B4-BE49-F238E27FC236}">
                <a16:creationId xmlns:a16="http://schemas.microsoft.com/office/drawing/2014/main" id="{B5A36D66-9222-457E-B166-08572CD779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55"/>
          <a:stretch>
            <a:fillRect/>
          </a:stretch>
        </p:blipFill>
        <p:spPr bwMode="auto">
          <a:xfrm>
            <a:off x="3346450" y="2100263"/>
            <a:ext cx="2517775"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E16D0-F409-43C0-99AF-9958AC87827E}"/>
              </a:ext>
            </a:extLst>
          </p:cNvPr>
          <p:cNvSpPr>
            <a:spLocks noGrp="1"/>
          </p:cNvSpPr>
          <p:nvPr>
            <p:ph type="title"/>
          </p:nvPr>
        </p:nvSpPr>
        <p:spPr/>
        <p:txBody>
          <a:bodyPr/>
          <a:lstStyle/>
          <a:p>
            <a:pPr algn="ctr" eaLnBrk="1" fontAlgn="auto" hangingPunct="1">
              <a:spcAft>
                <a:spcPts val="0"/>
              </a:spcAft>
              <a:defRPr/>
            </a:pPr>
            <a:r>
              <a:rPr lang="en-IN" dirty="0">
                <a:latin typeface="Algerian" panose="04020705040A02060702" pitchFamily="82" charset="0"/>
              </a:rPr>
              <a:t>Bag weight/time table</a:t>
            </a:r>
          </a:p>
        </p:txBody>
      </p:sp>
      <p:sp>
        <p:nvSpPr>
          <p:cNvPr id="87043" name="Content Placeholder 2">
            <a:extLst>
              <a:ext uri="{FF2B5EF4-FFF2-40B4-BE49-F238E27FC236}">
                <a16:creationId xmlns:a16="http://schemas.microsoft.com/office/drawing/2014/main" id="{17332D67-F17D-4FFF-A475-ABC103B4C367}"/>
              </a:ext>
            </a:extLst>
          </p:cNvPr>
          <p:cNvSpPr>
            <a:spLocks noGrp="1"/>
          </p:cNvSpPr>
          <p:nvPr>
            <p:ph idx="1"/>
          </p:nvPr>
        </p:nvSpPr>
        <p:spPr/>
        <p:txBody>
          <a:bodyPr/>
          <a:lstStyle/>
          <a:p>
            <a:pPr marL="457200" indent="-457200" eaLnBrk="1" hangingPunct="1">
              <a:buFont typeface="Wingdings" panose="05000000000000000000" pitchFamily="2" charset="2"/>
              <a:buChar char="Ø"/>
            </a:pPr>
            <a:r>
              <a:rPr lang="en-IN" altLang="en-US">
                <a:latin typeface="Times New Roman" panose="02020603050405020304" pitchFamily="18" charset="0"/>
                <a:cs typeface="Times New Roman" panose="02020603050405020304" pitchFamily="18" charset="0"/>
              </a:rPr>
              <a:t>All students are required to attend the school on all working days. Students must attend all classes as per school Time Table and bring with them all relevant books.</a:t>
            </a:r>
          </a:p>
        </p:txBody>
      </p:sp>
      <p:pic>
        <p:nvPicPr>
          <p:cNvPr id="87044" name="Picture 2">
            <a:extLst>
              <a:ext uri="{FF2B5EF4-FFF2-40B4-BE49-F238E27FC236}">
                <a16:creationId xmlns:a16="http://schemas.microsoft.com/office/drawing/2014/main" id="{039EEDE3-B850-41A1-92AB-F5E4CDDE8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063" y="3517900"/>
            <a:ext cx="2952750" cy="262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5" name="Picture 5">
            <a:extLst>
              <a:ext uri="{FF2B5EF4-FFF2-40B4-BE49-F238E27FC236}">
                <a16:creationId xmlns:a16="http://schemas.microsoft.com/office/drawing/2014/main" id="{EA8C190B-F9D4-4D73-A4A0-CF83046B3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950" y="295275"/>
            <a:ext cx="118427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7046" name="Picture 2" descr="Fit India Logo Png - Fit India Logos, Transparent Png - kindpng">
            <a:extLst>
              <a:ext uri="{FF2B5EF4-FFF2-40B4-BE49-F238E27FC236}">
                <a16:creationId xmlns:a16="http://schemas.microsoft.com/office/drawing/2014/main" id="{9061BA3E-0015-4FF4-B8AF-D095FCA48F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273050"/>
            <a:ext cx="577850"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D6A46DE2-2D1B-4538-A617-2AD077ABC45E}"/>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a:cs typeface="Times New Roman"/>
              </a:rPr>
              <a:t>© </a:t>
            </a:r>
            <a:r>
              <a:rPr lang="en-US" sz="1050" b="1" spc="13" dirty="0">
                <a:solidFill>
                  <a:schemeClr val="tx1"/>
                </a:solidFill>
                <a:latin typeface="Times New Roman"/>
                <a:cs typeface="Times New Roman"/>
              </a:rPr>
              <a:t>Jindal Mount </a:t>
            </a:r>
            <a:r>
              <a:rPr lang="en-US" sz="1050" b="1" spc="13" dirty="0" err="1">
                <a:solidFill>
                  <a:schemeClr val="tx1"/>
                </a:solidFill>
                <a:latin typeface="Times New Roman"/>
                <a:cs typeface="Times New Roman"/>
              </a:rPr>
              <a:t>Litera</a:t>
            </a:r>
            <a:r>
              <a:rPr lang="en-US" sz="1050" b="1" spc="13" dirty="0">
                <a:solidFill>
                  <a:schemeClr val="tx1"/>
                </a:solidFill>
                <a:latin typeface="Times New Roman"/>
                <a:cs typeface="Times New Roman"/>
              </a:rPr>
              <a:t> Zee School, </a:t>
            </a:r>
            <a:r>
              <a:rPr lang="en-US" sz="1050" b="1" spc="13" dirty="0" err="1">
                <a:solidFill>
                  <a:schemeClr val="tx1"/>
                </a:solidFill>
                <a:latin typeface="Times New Roman"/>
                <a:cs typeface="Times New Roman"/>
              </a:rPr>
              <a:t>Sukeli</a:t>
            </a:r>
            <a:r>
              <a:rPr sz="1050" b="1" spc="13" dirty="0">
                <a:solidFill>
                  <a:schemeClr val="tx1"/>
                </a:solidFill>
                <a:latin typeface="Times New Roman"/>
                <a:cs typeface="Times New Roman"/>
              </a:rPr>
              <a:t>.</a:t>
            </a:r>
            <a:endParaRPr sz="1050" dirty="0">
              <a:solidFill>
                <a:schemeClr val="tx1"/>
              </a:solidFill>
              <a:latin typeface="Times New Roman"/>
              <a:cs typeface="Times New Roman"/>
            </a:endParaRPr>
          </a:p>
        </p:txBody>
      </p:sp>
      <p:sp>
        <p:nvSpPr>
          <p:cNvPr id="6" name="Rectangle 5">
            <a:extLst>
              <a:ext uri="{FF2B5EF4-FFF2-40B4-BE49-F238E27FC236}">
                <a16:creationId xmlns:a16="http://schemas.microsoft.com/office/drawing/2014/main" id="{89ACEFB5-61B0-4D0E-A975-9C3AB292650B}"/>
              </a:ext>
            </a:extLst>
          </p:cNvPr>
          <p:cNvSpPr/>
          <p:nvPr/>
        </p:nvSpPr>
        <p:spPr>
          <a:xfrm>
            <a:off x="1254889" y="0"/>
            <a:ext cx="6822312" cy="461665"/>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fontAlgn="auto">
              <a:spcBef>
                <a:spcPts val="0"/>
              </a:spcBef>
              <a:spcAft>
                <a:spcPts val="0"/>
              </a:spcAft>
              <a:defRPr/>
            </a:pPr>
            <a:r>
              <a:rPr lang="en-US" sz="2400" b="1" dirty="0">
                <a:ln>
                  <a:solidFill>
                    <a:srgbClr val="7030A0"/>
                  </a:solidFill>
                </a:ln>
                <a:solidFill>
                  <a:srgbClr val="000000"/>
                </a:solidFill>
                <a:effectLst>
                  <a:outerShdw blurRad="38100" dist="38100" dir="2700000" algn="tl">
                    <a:srgbClr val="000000">
                      <a:alpha val="43137"/>
                    </a:srgbClr>
                  </a:outerShdw>
                </a:effectLst>
                <a:latin typeface="Algerian" panose="04020705040A02060702" pitchFamily="82" charset="0"/>
              </a:rPr>
              <a:t>School Management committee members</a:t>
            </a:r>
          </a:p>
        </p:txBody>
      </p:sp>
      <p:pic>
        <p:nvPicPr>
          <p:cNvPr id="7" name="Picture 2" descr="T:\Sk\SMC Pic\PHOTO-page-001.jpg">
            <a:extLst>
              <a:ext uri="{FF2B5EF4-FFF2-40B4-BE49-F238E27FC236}">
                <a16:creationId xmlns:a16="http://schemas.microsoft.com/office/drawing/2014/main" id="{8AE40C25-1516-485F-A55D-7668F2B09C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025" y="1433513"/>
            <a:ext cx="1600200" cy="267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a:extLst>
              <a:ext uri="{FF2B5EF4-FFF2-40B4-BE49-F238E27FC236}">
                <a16:creationId xmlns:a16="http://schemas.microsoft.com/office/drawing/2014/main" id="{9128858C-BE3C-4AAA-8946-2BCD85CAF216}"/>
              </a:ext>
            </a:extLst>
          </p:cNvPr>
          <p:cNvSpPr/>
          <p:nvPr/>
        </p:nvSpPr>
        <p:spPr>
          <a:xfrm>
            <a:off x="447675" y="4489450"/>
            <a:ext cx="1838325" cy="368300"/>
          </a:xfrm>
          <a:prstGeom prst="rect">
            <a:avLst/>
          </a:prstGeom>
          <a:ln>
            <a:solidFill>
              <a:srgbClr val="7030A0"/>
            </a:solidFill>
          </a:ln>
        </p:spPr>
        <p:txBody>
          <a:bodyPr>
            <a:spAutoFit/>
          </a:bodyPr>
          <a:lstStyle/>
          <a:p>
            <a:pPr fontAlgn="auto">
              <a:spcBef>
                <a:spcPts val="0"/>
              </a:spcBef>
              <a:spcAft>
                <a:spcPts val="0"/>
              </a:spcAft>
              <a:defRPr/>
            </a:pPr>
            <a:endParaRPr lang="en-US" b="1" dirty="0">
              <a:solidFill>
                <a:srgbClr val="2809DF"/>
              </a:solidFill>
              <a:effectLst>
                <a:outerShdw blurRad="38100" dist="38100" dir="2700000" algn="tl">
                  <a:srgbClr val="000000">
                    <a:alpha val="43137"/>
                  </a:srgbClr>
                </a:outerShdw>
              </a:effectLst>
              <a:latin typeface="+mn-lt"/>
              <a:cs typeface="+mn-cs"/>
            </a:endParaRPr>
          </a:p>
        </p:txBody>
      </p:sp>
      <p:pic>
        <p:nvPicPr>
          <p:cNvPr id="13" name="Picture 12">
            <a:extLst>
              <a:ext uri="{FF2B5EF4-FFF2-40B4-BE49-F238E27FC236}">
                <a16:creationId xmlns:a16="http://schemas.microsoft.com/office/drawing/2014/main" id="{D611EAE5-148D-4407-89C6-EC60FACE3176}"/>
              </a:ext>
            </a:extLst>
          </p:cNvPr>
          <p:cNvPicPr>
            <a:picLocks noChangeAspect="1" noChangeArrowheads="1"/>
          </p:cNvPicPr>
          <p:nvPr/>
        </p:nvPicPr>
        <p:blipFill>
          <a:blip r:embed="rId4" cstate="print"/>
          <a:srcRect/>
          <a:stretch>
            <a:fillRect/>
          </a:stretch>
        </p:blipFill>
        <p:spPr bwMode="auto">
          <a:xfrm>
            <a:off x="4000500" y="1219200"/>
            <a:ext cx="1600200" cy="2698608"/>
          </a:xfrm>
          <a:prstGeom prst="rect">
            <a:avLst/>
          </a:prstGeom>
          <a:solidFill>
            <a:srgbClr val="FFFFFF">
              <a:shade val="85000"/>
            </a:srgbClr>
          </a:solidFill>
          <a:ln w="88900" cap="sq">
            <a:solidFill>
              <a:srgbClr val="CC00C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391" name="Picture 14">
            <a:extLst>
              <a:ext uri="{FF2B5EF4-FFF2-40B4-BE49-F238E27FC236}">
                <a16:creationId xmlns:a16="http://schemas.microsoft.com/office/drawing/2014/main" id="{0A7553B9-FAD5-4C59-8A5D-DE56C23301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23813"/>
            <a:ext cx="1296988"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A2750330-3C7C-486C-95B7-F7E4D7BE23AA}"/>
              </a:ext>
            </a:extLst>
          </p:cNvPr>
          <p:cNvSpPr/>
          <p:nvPr/>
        </p:nvSpPr>
        <p:spPr>
          <a:xfrm>
            <a:off x="6858000" y="4105275"/>
            <a:ext cx="1981200" cy="974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109728" algn="ctr" fontAlgn="auto">
              <a:spcBef>
                <a:spcPts val="0"/>
              </a:spcBef>
              <a:spcAft>
                <a:spcPts val="0"/>
              </a:spcAft>
              <a:defRPr/>
            </a:pPr>
            <a:r>
              <a:rPr lang="en-IN" b="1" dirty="0">
                <a:effectLst>
                  <a:outerShdw blurRad="38100" dist="38100" dir="2700000" algn="tl">
                    <a:srgbClr val="000000">
                      <a:alpha val="43137"/>
                    </a:srgbClr>
                  </a:outerShdw>
                </a:effectLst>
              </a:rPr>
              <a:t> Member</a:t>
            </a:r>
          </a:p>
          <a:p>
            <a:pPr marL="109728" algn="ctr" fontAlgn="auto">
              <a:spcBef>
                <a:spcPts val="0"/>
              </a:spcBef>
              <a:spcAft>
                <a:spcPts val="0"/>
              </a:spcAft>
              <a:defRPr/>
            </a:pPr>
            <a:r>
              <a:rPr lang="en-IN" b="1" dirty="0">
                <a:effectLst>
                  <a:outerShdw blurRad="38100" dist="38100" dir="2700000" algn="tl">
                    <a:srgbClr val="000000">
                      <a:alpha val="43137"/>
                    </a:srgbClr>
                  </a:outerShdw>
                </a:effectLst>
              </a:rPr>
              <a:t>  </a:t>
            </a:r>
            <a:r>
              <a:rPr lang="en-IN" b="1" dirty="0" err="1">
                <a:effectLst>
                  <a:outerShdw blurRad="38100" dist="38100" dir="2700000" algn="tl">
                    <a:srgbClr val="000000">
                      <a:alpha val="43137"/>
                    </a:srgbClr>
                  </a:outerShdw>
                </a:effectLst>
              </a:rPr>
              <a:t>Mr.</a:t>
            </a:r>
            <a:r>
              <a:rPr lang="en-IN" b="1" dirty="0">
                <a:effectLst>
                  <a:outerShdw blurRad="38100" dist="38100" dir="2700000" algn="tl">
                    <a:srgbClr val="000000">
                      <a:alpha val="43137"/>
                    </a:srgbClr>
                  </a:outerShdw>
                </a:effectLst>
              </a:rPr>
              <a:t> </a:t>
            </a:r>
            <a:r>
              <a:rPr lang="en-IN" b="1" dirty="0" err="1">
                <a:effectLst>
                  <a:outerShdw blurRad="38100" dist="38100" dir="2700000" algn="tl">
                    <a:srgbClr val="000000">
                      <a:alpha val="43137"/>
                    </a:srgbClr>
                  </a:outerShdw>
                </a:effectLst>
              </a:rPr>
              <a:t>Sanjeev</a:t>
            </a:r>
            <a:r>
              <a:rPr lang="en-IN" b="1" dirty="0">
                <a:effectLst>
                  <a:outerShdw blurRad="38100" dist="38100" dir="2700000" algn="tl">
                    <a:srgbClr val="000000">
                      <a:alpha val="43137"/>
                    </a:srgbClr>
                  </a:outerShdw>
                </a:effectLst>
              </a:rPr>
              <a:t> </a:t>
            </a:r>
            <a:r>
              <a:rPr lang="en-IN" b="1" dirty="0" err="1">
                <a:effectLst>
                  <a:outerShdw blurRad="38100" dist="38100" dir="2700000" algn="tl">
                    <a:srgbClr val="000000">
                      <a:alpha val="43137"/>
                    </a:srgbClr>
                  </a:outerShdw>
                </a:effectLst>
              </a:rPr>
              <a:t>BAnerjee</a:t>
            </a:r>
            <a:endParaRPr lang="hi-IN" dirty="0"/>
          </a:p>
        </p:txBody>
      </p:sp>
      <p:sp>
        <p:nvSpPr>
          <p:cNvPr id="4" name="Rectangle 3">
            <a:extLst>
              <a:ext uri="{FF2B5EF4-FFF2-40B4-BE49-F238E27FC236}">
                <a16:creationId xmlns:a16="http://schemas.microsoft.com/office/drawing/2014/main" id="{1D99E14C-2E6E-4DF6-9E56-C48590214FAD}"/>
              </a:ext>
            </a:extLst>
          </p:cNvPr>
          <p:cNvSpPr/>
          <p:nvPr/>
        </p:nvSpPr>
        <p:spPr>
          <a:xfrm>
            <a:off x="3703638" y="4125913"/>
            <a:ext cx="2058987" cy="9540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b="1" dirty="0">
                <a:effectLst>
                  <a:outerShdw blurRad="38100" dist="38100" dir="2700000" algn="tl">
                    <a:srgbClr val="000000">
                      <a:alpha val="43137"/>
                    </a:srgbClr>
                  </a:outerShdw>
                </a:effectLst>
              </a:rPr>
              <a:t>Member</a:t>
            </a:r>
          </a:p>
          <a:p>
            <a:pPr algn="ctr" fontAlgn="auto">
              <a:spcBef>
                <a:spcPts val="0"/>
              </a:spcBef>
              <a:spcAft>
                <a:spcPts val="0"/>
              </a:spcAft>
              <a:defRPr/>
            </a:pPr>
            <a:r>
              <a:rPr lang="en-IN" b="1" dirty="0">
                <a:effectLst>
                  <a:outerShdw blurRad="38100" dist="38100" dir="2700000" algn="tl">
                    <a:srgbClr val="000000">
                      <a:alpha val="43137"/>
                    </a:srgbClr>
                  </a:outerShdw>
                </a:effectLst>
              </a:rPr>
              <a:t>  Mr. Shiv </a:t>
            </a:r>
            <a:r>
              <a:rPr lang="en-IN" b="1" dirty="0" err="1">
                <a:effectLst>
                  <a:outerShdw blurRad="38100" dist="38100" dir="2700000" algn="tl">
                    <a:srgbClr val="000000">
                      <a:alpha val="43137"/>
                    </a:srgbClr>
                  </a:outerShdw>
                </a:effectLst>
              </a:rPr>
              <a:t>kumar</a:t>
            </a:r>
            <a:r>
              <a:rPr lang="en-IN" b="1" dirty="0">
                <a:effectLst>
                  <a:outerShdw blurRad="38100" dist="38100" dir="2700000" algn="tl">
                    <a:srgbClr val="000000">
                      <a:alpha val="43137"/>
                    </a:srgbClr>
                  </a:outerShdw>
                </a:effectLst>
              </a:rPr>
              <a:t> </a:t>
            </a:r>
            <a:r>
              <a:rPr lang="en-IN" b="1" dirty="0" err="1">
                <a:effectLst>
                  <a:outerShdw blurRad="38100" dist="38100" dir="2700000" algn="tl">
                    <a:srgbClr val="000000">
                      <a:alpha val="43137"/>
                    </a:srgbClr>
                  </a:outerShdw>
                </a:effectLst>
              </a:rPr>
              <a:t>Singhal</a:t>
            </a:r>
            <a:endParaRPr lang="hi-IN" dirty="0"/>
          </a:p>
        </p:txBody>
      </p:sp>
      <p:sp>
        <p:nvSpPr>
          <p:cNvPr id="5" name="Rectangle 4">
            <a:extLst>
              <a:ext uri="{FF2B5EF4-FFF2-40B4-BE49-F238E27FC236}">
                <a16:creationId xmlns:a16="http://schemas.microsoft.com/office/drawing/2014/main" id="{C0F039C9-7B02-4B55-9DA9-EA34E79A67E7}"/>
              </a:ext>
            </a:extLst>
          </p:cNvPr>
          <p:cNvSpPr/>
          <p:nvPr/>
        </p:nvSpPr>
        <p:spPr>
          <a:xfrm>
            <a:off x="304800" y="4267200"/>
            <a:ext cx="2209800"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IN" b="1" dirty="0">
                <a:effectLst>
                  <a:outerShdw blurRad="38100" dist="38100" dir="2700000" algn="tl">
                    <a:srgbClr val="000000">
                      <a:alpha val="43137"/>
                    </a:srgbClr>
                  </a:outerShdw>
                </a:effectLst>
              </a:rPr>
              <a:t>Chairman</a:t>
            </a:r>
            <a:endParaRPr lang="en-IN" sz="1600" b="1" dirty="0">
              <a:effectLst>
                <a:outerShdw blurRad="38100" dist="38100" dir="2700000" algn="tl">
                  <a:srgbClr val="000000">
                    <a:alpha val="43137"/>
                  </a:srgbClr>
                </a:outerShdw>
              </a:effectLst>
            </a:endParaRPr>
          </a:p>
          <a:p>
            <a:pPr algn="ctr" fontAlgn="auto">
              <a:spcBef>
                <a:spcPts val="0"/>
              </a:spcBef>
              <a:spcAft>
                <a:spcPts val="0"/>
              </a:spcAft>
              <a:defRPr/>
            </a:pPr>
            <a:r>
              <a:rPr lang="en-IN" b="1" dirty="0">
                <a:effectLst>
                  <a:outerShdw blurRad="38100" dist="38100" dir="2700000" algn="tl">
                    <a:srgbClr val="000000">
                      <a:alpha val="43137"/>
                    </a:srgbClr>
                  </a:outerShdw>
                </a:effectLst>
              </a:rPr>
              <a:t>Mr. Vijay Kaushik</a:t>
            </a:r>
            <a:endParaRPr lang="en-US" b="1" dirty="0">
              <a:solidFill>
                <a:srgbClr val="2809DF"/>
              </a:solidFill>
              <a:effectLst>
                <a:outerShdw blurRad="38100" dist="38100" dir="2700000" algn="tl">
                  <a:srgbClr val="000000">
                    <a:alpha val="43137"/>
                  </a:srgbClr>
                </a:outerShdw>
              </a:effectLst>
            </a:endParaRPr>
          </a:p>
        </p:txBody>
      </p:sp>
      <p:pic>
        <p:nvPicPr>
          <p:cNvPr id="16395" name="Picture 2" descr="Fit India Logo Png - Fit India Logos, Transparent Png - kindpng">
            <a:extLst>
              <a:ext uri="{FF2B5EF4-FFF2-40B4-BE49-F238E27FC236}">
                <a16:creationId xmlns:a16="http://schemas.microsoft.com/office/drawing/2014/main" id="{30170B6A-DFDE-4D98-A1DE-249172AD6FE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2">
            <a:extLst>
              <a:ext uri="{FF2B5EF4-FFF2-40B4-BE49-F238E27FC236}">
                <a16:creationId xmlns:a16="http://schemas.microsoft.com/office/drawing/2014/main" id="{C5C77FC4-6EA2-4E45-9347-582FDF285A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00850" y="1228725"/>
            <a:ext cx="2038350" cy="268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a:extLst>
              <a:ext uri="{FF2B5EF4-FFF2-40B4-BE49-F238E27FC236}">
                <a16:creationId xmlns:a16="http://schemas.microsoft.com/office/drawing/2014/main" id="{686694C8-2246-4C43-98CA-FEABC26A09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3" y="4530725"/>
            <a:ext cx="9126537" cy="232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4">
            <a:extLst>
              <a:ext uri="{FF2B5EF4-FFF2-40B4-BE49-F238E27FC236}">
                <a16:creationId xmlns:a16="http://schemas.microsoft.com/office/drawing/2014/main" id="{B939CDB0-8358-44E2-8EC4-8D43C984B0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0"/>
            <a:ext cx="6076950"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F7404CD2-503D-4AA4-8D94-06B2B74365E6}"/>
              </a:ext>
            </a:extLst>
          </p:cNvPr>
          <p:cNvSpPr/>
          <p:nvPr/>
        </p:nvSpPr>
        <p:spPr>
          <a:xfrm>
            <a:off x="600075" y="1676400"/>
            <a:ext cx="8162925" cy="1570038"/>
          </a:xfrm>
          <a:prstGeom prst="rect">
            <a:avLst/>
          </a:prstGeom>
        </p:spPr>
        <p:txBody>
          <a:bodyPr>
            <a:spAutoFit/>
          </a:bodyPr>
          <a:lstStyle/>
          <a:p>
            <a:pPr marL="171450" indent="-171450" fontAlgn="auto">
              <a:spcBef>
                <a:spcPts val="0"/>
              </a:spcBef>
              <a:spcAft>
                <a:spcPts val="0"/>
              </a:spcAft>
              <a:buFont typeface="Wingdings" pitchFamily="2" charset="2"/>
              <a:buChar char="v"/>
              <a:defRPr/>
            </a:pPr>
            <a:r>
              <a:rPr lang="en-US" sz="32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Make sure your child attends school </a:t>
            </a:r>
          </a:p>
          <a:p>
            <a:pPr fontAlgn="auto">
              <a:spcBef>
                <a:spcPts val="0"/>
              </a:spcBef>
              <a:spcAft>
                <a:spcPts val="0"/>
              </a:spcAft>
              <a:defRPr/>
            </a:pPr>
            <a:r>
              <a:rPr lang="en-US" sz="32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a:t>
            </a:r>
          </a:p>
          <a:p>
            <a:pPr fontAlgn="auto">
              <a:spcBef>
                <a:spcPts val="0"/>
              </a:spcBef>
              <a:spcAft>
                <a:spcPts val="0"/>
              </a:spcAft>
              <a:defRPr/>
            </a:pPr>
            <a:r>
              <a:rPr lang="en-US" sz="3200" b="1" dirty="0">
                <a:solidFill>
                  <a:srgbClr val="00B050"/>
                </a:solidFill>
                <a:effectLst>
                  <a:outerShdw blurRad="38100" dist="38100" dir="2700000" algn="tl">
                    <a:srgbClr val="000000">
                      <a:alpha val="43137"/>
                    </a:srgbClr>
                  </a:outerShdw>
                </a:effectLst>
                <a:latin typeface="Times New Roman" pitchFamily="18" charset="0"/>
                <a:cs typeface="Times New Roman" pitchFamily="18" charset="0"/>
              </a:rPr>
              <a:t>   regularly and gets here on time.</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EA14AE-041A-42C0-A9C3-763DA9F41711}"/>
              </a:ext>
            </a:extLst>
          </p:cNvPr>
          <p:cNvSpPr>
            <a:spLocks noGrp="1"/>
          </p:cNvSpPr>
          <p:nvPr>
            <p:ph type="title"/>
          </p:nvPr>
        </p:nvSpPr>
        <p:spPr>
          <a:xfrm>
            <a:off x="414728" y="0"/>
            <a:ext cx="8229600" cy="1143000"/>
          </a:xfrm>
        </p:spPr>
        <p:txBody>
          <a:bodyPr/>
          <a:lstStyle/>
          <a:p>
            <a:pPr eaLnBrk="1" fontAlgn="auto" hangingPunct="1">
              <a:spcAft>
                <a:spcPts val="0"/>
              </a:spcAft>
              <a:defRPr/>
            </a:pPr>
            <a:r>
              <a:rPr lang="en-IN" u="sng" dirty="0">
                <a:solidFill>
                  <a:srgbClr val="0070C0"/>
                </a:solidFill>
              </a:rPr>
              <a:t>Parent Involvement</a:t>
            </a:r>
          </a:p>
        </p:txBody>
      </p:sp>
      <p:pic>
        <p:nvPicPr>
          <p:cNvPr id="89091" name="Picture 6" descr="Image result for quotes about parenting">
            <a:extLst>
              <a:ext uri="{FF2B5EF4-FFF2-40B4-BE49-F238E27FC236}">
                <a16:creationId xmlns:a16="http://schemas.microsoft.com/office/drawing/2014/main" id="{9479D8B0-372C-4AA5-AE14-8904F1757DC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b="4768"/>
          <a:stretch>
            <a:fillRect/>
          </a:stretch>
        </p:blipFill>
        <p:spPr>
          <a:xfrm>
            <a:off x="347663" y="1300163"/>
            <a:ext cx="3011487" cy="2393950"/>
          </a:xfrm>
        </p:spPr>
      </p:pic>
      <p:sp>
        <p:nvSpPr>
          <p:cNvPr id="89092" name="Rectangle 3">
            <a:extLst>
              <a:ext uri="{FF2B5EF4-FFF2-40B4-BE49-F238E27FC236}">
                <a16:creationId xmlns:a16="http://schemas.microsoft.com/office/drawing/2014/main" id="{DE273347-C383-43B1-929D-DCA4A3996142}"/>
              </a:ext>
            </a:extLst>
          </p:cNvPr>
          <p:cNvSpPr>
            <a:spLocks noChangeArrowheads="1"/>
          </p:cNvSpPr>
          <p:nvPr/>
        </p:nvSpPr>
        <p:spPr bwMode="auto">
          <a:xfrm>
            <a:off x="3657600" y="1450975"/>
            <a:ext cx="41910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IN" altLang="en-US" sz="2800" b="1">
                <a:latin typeface="Times New Roman" panose="02020603050405020304" pitchFamily="18" charset="0"/>
                <a:cs typeface="Times New Roman" panose="02020603050405020304" pitchFamily="18" charset="0"/>
              </a:rPr>
              <a:t>You are the key to your child’s success.</a:t>
            </a:r>
            <a:r>
              <a:rPr lang="en-IN" altLang="en-US" sz="2800">
                <a:latin typeface="Times New Roman" panose="02020603050405020304" pitchFamily="18" charset="0"/>
                <a:cs typeface="Times New Roman" panose="02020603050405020304" pitchFamily="18" charset="0"/>
              </a:rPr>
              <a:t> </a:t>
            </a:r>
            <a:r>
              <a:rPr lang="en-IN" altLang="en-US" sz="2800" b="1">
                <a:latin typeface="Times New Roman" panose="02020603050405020304" pitchFamily="18" charset="0"/>
                <a:cs typeface="Times New Roman" panose="02020603050405020304" pitchFamily="18" charset="0"/>
              </a:rPr>
              <a:t>Parents and teachers play an </a:t>
            </a:r>
          </a:p>
          <a:p>
            <a:pPr eaLnBrk="1" hangingPunct="1"/>
            <a:r>
              <a:rPr lang="en-IN" altLang="en-US" sz="2800" b="1">
                <a:latin typeface="Times New Roman" panose="02020603050405020304" pitchFamily="18" charset="0"/>
                <a:cs typeface="Times New Roman" panose="02020603050405020304" pitchFamily="18" charset="0"/>
              </a:rPr>
              <a:t>active role in a child's </a:t>
            </a:r>
          </a:p>
          <a:p>
            <a:pPr eaLnBrk="1" hangingPunct="1"/>
            <a:r>
              <a:rPr lang="en-IN" altLang="en-US" sz="2800" b="1">
                <a:latin typeface="Times New Roman" panose="02020603050405020304" pitchFamily="18" charset="0"/>
                <a:cs typeface="Times New Roman" panose="02020603050405020304" pitchFamily="18" charset="0"/>
              </a:rPr>
              <a:t>education…</a:t>
            </a:r>
          </a:p>
          <a:p>
            <a:pPr eaLnBrk="1" hangingPunct="1"/>
            <a:endParaRPr lang="en-IN" altLang="en-US" sz="2800" b="1">
              <a:latin typeface="Times New Roman" panose="02020603050405020304" pitchFamily="18" charset="0"/>
              <a:cs typeface="Times New Roman" panose="02020603050405020304" pitchFamily="18" charset="0"/>
            </a:endParaRPr>
          </a:p>
          <a:p>
            <a:pPr eaLnBrk="1" hangingPunct="1"/>
            <a:r>
              <a:rPr lang="en-IN" altLang="en-US" sz="2800" b="1">
                <a:latin typeface="Times New Roman" panose="02020603050405020304" pitchFamily="18" charset="0"/>
                <a:cs typeface="Times New Roman" panose="02020603050405020304" pitchFamily="18" charset="0"/>
              </a:rPr>
              <a:t>Together,</a:t>
            </a:r>
          </a:p>
          <a:p>
            <a:pPr eaLnBrk="1" hangingPunct="1"/>
            <a:r>
              <a:rPr lang="en-IN" altLang="en-US" sz="2800" b="1">
                <a:latin typeface="Times New Roman" panose="02020603050405020304" pitchFamily="18" charset="0"/>
                <a:cs typeface="Times New Roman" panose="02020603050405020304" pitchFamily="18" charset="0"/>
              </a:rPr>
              <a:t>we help them reach their full potential</a:t>
            </a:r>
            <a:r>
              <a:rPr lang="en-IN" altLang="en-US" sz="2800">
                <a:latin typeface="Times New Roman" panose="02020603050405020304" pitchFamily="18" charset="0"/>
                <a:cs typeface="Times New Roman" panose="02020603050405020304" pitchFamily="18" charset="0"/>
              </a:rPr>
              <a:t>.</a:t>
            </a:r>
          </a:p>
          <a:p>
            <a:pPr eaLnBrk="1" hangingPunct="1"/>
            <a:endParaRPr lang="en-IN" altLang="en-US" sz="2800" b="1">
              <a:latin typeface="Times New Roman" panose="02020603050405020304" pitchFamily="18" charset="0"/>
              <a:cs typeface="Times New Roman" panose="02020603050405020304" pitchFamily="18" charset="0"/>
            </a:endParaRPr>
          </a:p>
          <a:p>
            <a:pPr eaLnBrk="1" hangingPunct="1"/>
            <a:endParaRPr lang="en-IN" altLang="en-US" sz="2800" b="1">
              <a:latin typeface="Times New Roman" panose="02020603050405020304" pitchFamily="18" charset="0"/>
              <a:cs typeface="Times New Roman" panose="02020603050405020304" pitchFamily="18" charset="0"/>
            </a:endParaRPr>
          </a:p>
        </p:txBody>
      </p:sp>
      <p:pic>
        <p:nvPicPr>
          <p:cNvPr id="89093" name="Picture 2">
            <a:extLst>
              <a:ext uri="{FF2B5EF4-FFF2-40B4-BE49-F238E27FC236}">
                <a16:creationId xmlns:a16="http://schemas.microsoft.com/office/drawing/2014/main" id="{5A9CAA9F-991A-485F-B036-6C8645965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21113"/>
            <a:ext cx="32766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4" name="Picture 4">
            <a:extLst>
              <a:ext uri="{FF2B5EF4-FFF2-40B4-BE49-F238E27FC236}">
                <a16:creationId xmlns:a16="http://schemas.microsoft.com/office/drawing/2014/main" id="{BD91CBAC-7859-414B-AF03-77ADF3DBAA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117475"/>
            <a:ext cx="1981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3FD8CC2-97CB-44A1-B409-49CD476B905A}"/>
              </a:ext>
            </a:extLst>
          </p:cNvPr>
          <p:cNvSpPr>
            <a:spLocks noGrp="1"/>
          </p:cNvSpPr>
          <p:nvPr>
            <p:ph type="title"/>
          </p:nvPr>
        </p:nvSpPr>
        <p:spPr/>
        <p:txBody>
          <a:bodyPr>
            <a:normAutofit fontScale="90000"/>
          </a:bodyPr>
          <a:lstStyle/>
          <a:p>
            <a:pPr eaLnBrk="1" fontAlgn="auto" hangingPunct="1">
              <a:spcAft>
                <a:spcPts val="0"/>
              </a:spcAft>
              <a:defRPr/>
            </a:pPr>
            <a:r>
              <a:rPr lang="en-US" sz="4000" b="1" dirty="0">
                <a:solidFill>
                  <a:srgbClr val="0070C0"/>
                </a:solidFill>
                <a:effectLst>
                  <a:outerShdw blurRad="38100" dist="38100" dir="2700000" algn="tl">
                    <a:srgbClr val="000000">
                      <a:alpha val="43137"/>
                    </a:srgbClr>
                  </a:outerShdw>
                </a:effectLst>
                <a:latin typeface="Comic Sans MS" pitchFamily="66" charset="0"/>
              </a:rPr>
              <a:t>Parent Involvement Requirements</a:t>
            </a:r>
            <a:br>
              <a:rPr lang="en-US" sz="4400" b="1" u="sng" dirty="0">
                <a:solidFill>
                  <a:srgbClr val="0070C0"/>
                </a:solidFill>
                <a:latin typeface="Comic Sans MS" pitchFamily="66" charset="0"/>
              </a:rPr>
            </a:br>
            <a:endParaRPr lang="en-IN" b="1" u="sng" dirty="0">
              <a:solidFill>
                <a:srgbClr val="0070C0"/>
              </a:solidFill>
              <a:latin typeface="Comic Sans MS" pitchFamily="66" charset="0"/>
            </a:endParaRPr>
          </a:p>
        </p:txBody>
      </p:sp>
      <p:pic>
        <p:nvPicPr>
          <p:cNvPr id="90115" name="Picture 2">
            <a:extLst>
              <a:ext uri="{FF2B5EF4-FFF2-40B4-BE49-F238E27FC236}">
                <a16:creationId xmlns:a16="http://schemas.microsoft.com/office/drawing/2014/main" id="{F7D39843-CAB8-4531-8E24-661C14103AD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066800"/>
            <a:ext cx="3276600" cy="5562600"/>
          </a:xfrm>
        </p:spPr>
      </p:pic>
      <p:sp>
        <p:nvSpPr>
          <p:cNvPr id="6" name="Rectangle 5">
            <a:extLst>
              <a:ext uri="{FF2B5EF4-FFF2-40B4-BE49-F238E27FC236}">
                <a16:creationId xmlns:a16="http://schemas.microsoft.com/office/drawing/2014/main" id="{F9201CE0-BA61-480C-9F7E-25B6725892DB}"/>
              </a:ext>
            </a:extLst>
          </p:cNvPr>
          <p:cNvSpPr/>
          <p:nvPr/>
        </p:nvSpPr>
        <p:spPr>
          <a:xfrm>
            <a:off x="3429000" y="1066800"/>
            <a:ext cx="5562600" cy="3832225"/>
          </a:xfrm>
          <a:prstGeom prst="rect">
            <a:avLst/>
          </a:prstGeom>
        </p:spPr>
        <p:txBody>
          <a:bodyPr>
            <a:spAutoFit/>
          </a:bodyPr>
          <a:lstStyle/>
          <a:p>
            <a:pPr fontAlgn="auto">
              <a:spcBef>
                <a:spcPts val="0"/>
              </a:spcBef>
              <a:spcAft>
                <a:spcPts val="0"/>
              </a:spcAft>
              <a:defRPr/>
            </a:pPr>
            <a:r>
              <a:rPr lang="en-IN" sz="2400" b="1" dirty="0">
                <a:latin typeface="Times New Roman" pitchFamily="18" charset="0"/>
                <a:cs typeface="Times New Roman" pitchFamily="18" charset="0"/>
              </a:rPr>
              <a:t>We ask that you guide and support your child’s learning by ensuring that he/she: </a:t>
            </a:r>
          </a:p>
          <a:p>
            <a:pPr fontAlgn="auto">
              <a:spcBef>
                <a:spcPts val="0"/>
              </a:spcBef>
              <a:spcAft>
                <a:spcPts val="0"/>
              </a:spcAft>
              <a:buFont typeface="Wingdings" pitchFamily="2" charset="2"/>
              <a:buChar char="v"/>
              <a:defRPr/>
            </a:pPr>
            <a:r>
              <a:rPr lang="en-IN" sz="2400" b="1" dirty="0">
                <a:latin typeface="Times New Roman" pitchFamily="18" charset="0"/>
                <a:cs typeface="Times New Roman" pitchFamily="18" charset="0"/>
              </a:rPr>
              <a:t> </a:t>
            </a:r>
            <a:r>
              <a:rPr lang="en-IN" sz="2400" b="1" u="sng" dirty="0">
                <a:solidFill>
                  <a:srgbClr val="0070C0"/>
                </a:solidFill>
                <a:latin typeface="Times New Roman" pitchFamily="18" charset="0"/>
                <a:cs typeface="Times New Roman" pitchFamily="18" charset="0"/>
              </a:rPr>
              <a:t>Attends school daily </a:t>
            </a:r>
            <a:r>
              <a:rPr lang="en-IN" sz="2400" b="1" dirty="0">
                <a:latin typeface="Times New Roman" pitchFamily="18" charset="0"/>
                <a:cs typeface="Times New Roman" pitchFamily="18" charset="0"/>
              </a:rPr>
              <a:t>and arrives on </a:t>
            </a:r>
          </a:p>
          <a:p>
            <a:pPr fontAlgn="auto">
              <a:spcBef>
                <a:spcPts val="0"/>
              </a:spcBef>
              <a:spcAft>
                <a:spcPts val="0"/>
              </a:spcAft>
              <a:defRPr/>
            </a:pPr>
            <a:r>
              <a:rPr lang="en-IN" sz="2400" b="1" dirty="0">
                <a:latin typeface="Times New Roman" pitchFamily="18" charset="0"/>
                <a:cs typeface="Times New Roman" pitchFamily="18" charset="0"/>
              </a:rPr>
              <a:t>     time, ready for the day’s learning  </a:t>
            </a:r>
          </a:p>
          <a:p>
            <a:pPr fontAlgn="auto">
              <a:spcBef>
                <a:spcPts val="0"/>
              </a:spcBef>
              <a:spcAft>
                <a:spcPts val="0"/>
              </a:spcAft>
              <a:defRPr/>
            </a:pPr>
            <a:r>
              <a:rPr lang="en-IN" sz="2400" b="1" dirty="0">
                <a:latin typeface="Times New Roman" pitchFamily="18" charset="0"/>
                <a:cs typeface="Times New Roman" pitchFamily="18" charset="0"/>
              </a:rPr>
              <a:t>     experience</a:t>
            </a:r>
          </a:p>
          <a:p>
            <a:pPr fontAlgn="auto">
              <a:spcBef>
                <a:spcPts val="0"/>
              </a:spcBef>
              <a:spcAft>
                <a:spcPts val="0"/>
              </a:spcAft>
              <a:buFont typeface="Wingdings" pitchFamily="2" charset="2"/>
              <a:buChar char="v"/>
              <a:defRPr/>
            </a:pPr>
            <a:r>
              <a:rPr lang="en-IN" sz="2400" b="1" dirty="0">
                <a:latin typeface="Times New Roman" pitchFamily="18" charset="0"/>
                <a:cs typeface="Times New Roman" pitchFamily="18" charset="0"/>
              </a:rPr>
              <a:t> </a:t>
            </a:r>
            <a:r>
              <a:rPr lang="en-IN" sz="2400" b="1" u="sng" dirty="0">
                <a:solidFill>
                  <a:srgbClr val="0070C0"/>
                </a:solidFill>
                <a:latin typeface="Times New Roman" pitchFamily="18" charset="0"/>
                <a:cs typeface="Times New Roman" pitchFamily="18" charset="0"/>
              </a:rPr>
              <a:t>Completes all homework assignments  </a:t>
            </a:r>
          </a:p>
          <a:p>
            <a:pPr fontAlgn="auto">
              <a:spcBef>
                <a:spcPts val="0"/>
              </a:spcBef>
              <a:spcAft>
                <a:spcPts val="0"/>
              </a:spcAft>
              <a:defRPr/>
            </a:pPr>
            <a:r>
              <a:rPr lang="en-IN" sz="2400" b="1" dirty="0">
                <a:solidFill>
                  <a:srgbClr val="0070C0"/>
                </a:solidFill>
                <a:latin typeface="Times New Roman" pitchFamily="18" charset="0"/>
                <a:cs typeface="Times New Roman" pitchFamily="18" charset="0"/>
              </a:rPr>
              <a:t>     </a:t>
            </a:r>
            <a:r>
              <a:rPr lang="en-IN" sz="2400" b="1" dirty="0">
                <a:latin typeface="Times New Roman" pitchFamily="18" charset="0"/>
                <a:cs typeface="Times New Roman" pitchFamily="18" charset="0"/>
              </a:rPr>
              <a:t>given by teachers </a:t>
            </a:r>
          </a:p>
          <a:p>
            <a:pPr fontAlgn="auto">
              <a:spcBef>
                <a:spcPts val="0"/>
              </a:spcBef>
              <a:spcAft>
                <a:spcPts val="0"/>
              </a:spcAft>
              <a:buFont typeface="Wingdings" pitchFamily="2" charset="2"/>
              <a:buChar char="v"/>
              <a:defRPr/>
            </a:pPr>
            <a:r>
              <a:rPr lang="en-IN" sz="2400" b="1" dirty="0">
                <a:latin typeface="Times New Roman" pitchFamily="18" charset="0"/>
                <a:cs typeface="Times New Roman" pitchFamily="18" charset="0"/>
              </a:rPr>
              <a:t> </a:t>
            </a:r>
            <a:r>
              <a:rPr lang="en-IN" sz="2400" b="1" u="sng" dirty="0">
                <a:solidFill>
                  <a:srgbClr val="0070C0"/>
                </a:solidFill>
                <a:latin typeface="Times New Roman" pitchFamily="18" charset="0"/>
                <a:cs typeface="Times New Roman" pitchFamily="18" charset="0"/>
              </a:rPr>
              <a:t>Reads daily </a:t>
            </a:r>
            <a:r>
              <a:rPr lang="en-IN" sz="2400" b="1" dirty="0">
                <a:latin typeface="Times New Roman" pitchFamily="18" charset="0"/>
                <a:cs typeface="Times New Roman" pitchFamily="18" charset="0"/>
              </a:rPr>
              <a:t>to develop a love for </a:t>
            </a:r>
          </a:p>
          <a:p>
            <a:pPr fontAlgn="auto">
              <a:spcBef>
                <a:spcPts val="0"/>
              </a:spcBef>
              <a:spcAft>
                <a:spcPts val="0"/>
              </a:spcAft>
              <a:defRPr/>
            </a:pPr>
            <a:r>
              <a:rPr lang="en-IN" sz="2400" b="1" dirty="0">
                <a:latin typeface="Times New Roman" pitchFamily="18" charset="0"/>
                <a:cs typeface="Times New Roman" pitchFamily="18" charset="0"/>
              </a:rPr>
              <a:t>     reading and to improve literacy skills </a:t>
            </a:r>
          </a:p>
          <a:p>
            <a:pPr marL="342900" indent="-342900" fontAlgn="auto">
              <a:spcBef>
                <a:spcPct val="50000"/>
              </a:spcBef>
              <a:spcAft>
                <a:spcPts val="0"/>
              </a:spcAft>
              <a:buFont typeface="Wingdings" pitchFamily="2" charset="2"/>
              <a:buChar char="v"/>
              <a:defRPr/>
            </a:pPr>
            <a:endParaRPr lang="en-US" b="1" dirty="0">
              <a:latin typeface="Times New Roman" pitchFamily="18" charset="0"/>
              <a:cs typeface="Times New Roman" pitchFamily="18" charset="0"/>
            </a:endParaRPr>
          </a:p>
        </p:txBody>
      </p:sp>
    </p:spTree>
  </p:cSld>
  <p:clrMapOvr>
    <a:masterClrMapping/>
  </p:clrMapOvr>
  <p:transition spd="slow"/>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3">
            <a:extLst>
              <a:ext uri="{FF2B5EF4-FFF2-40B4-BE49-F238E27FC236}">
                <a16:creationId xmlns:a16="http://schemas.microsoft.com/office/drawing/2014/main" id="{09B54A18-4F0A-48C6-8DC7-5493D8FAE8AC}"/>
              </a:ext>
            </a:extLst>
          </p:cNvPr>
          <p:cNvSpPr>
            <a:spLocks noChangeArrowheads="1"/>
          </p:cNvSpPr>
          <p:nvPr/>
        </p:nvSpPr>
        <p:spPr bwMode="auto">
          <a:xfrm>
            <a:off x="423863" y="1778000"/>
            <a:ext cx="77724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Wingdings" panose="05000000000000000000" pitchFamily="2" charset="2"/>
              <a:buChar char="v"/>
            </a:pPr>
            <a:r>
              <a:rPr lang="en-IN" altLang="en-US" sz="3200" b="1">
                <a:latin typeface="Times New Roman" panose="02020603050405020304" pitchFamily="18" charset="0"/>
                <a:cs typeface="Times New Roman" panose="02020603050405020304" pitchFamily="18" charset="0"/>
              </a:rPr>
              <a:t> </a:t>
            </a:r>
            <a:r>
              <a:rPr lang="en-IN" altLang="en-US" sz="3200" b="1" u="sng">
                <a:solidFill>
                  <a:srgbClr val="0070C0"/>
                </a:solidFill>
                <a:latin typeface="Times New Roman" panose="02020603050405020304" pitchFamily="18" charset="0"/>
                <a:cs typeface="Times New Roman" panose="02020603050405020304" pitchFamily="18" charset="0"/>
              </a:rPr>
              <a:t>Shares school experiences </a:t>
            </a:r>
            <a:r>
              <a:rPr lang="en-IN" altLang="en-US" sz="3200" b="1">
                <a:latin typeface="Times New Roman" panose="02020603050405020304" pitchFamily="18" charset="0"/>
                <a:cs typeface="Times New Roman" panose="02020603050405020304" pitchFamily="18" charset="0"/>
              </a:rPr>
              <a:t>with you so </a:t>
            </a:r>
          </a:p>
          <a:p>
            <a:pPr eaLnBrk="1" hangingPunct="1"/>
            <a:r>
              <a:rPr lang="en-IN" altLang="en-US" sz="3200" b="1">
                <a:latin typeface="Times New Roman" panose="02020603050405020304" pitchFamily="18" charset="0"/>
                <a:cs typeface="Times New Roman" panose="02020603050405020304" pitchFamily="18" charset="0"/>
              </a:rPr>
              <a:t>     that you are aware of his/her school life</a:t>
            </a:r>
          </a:p>
          <a:p>
            <a:pPr eaLnBrk="1" hangingPunct="1">
              <a:buFont typeface="Wingdings" panose="05000000000000000000" pitchFamily="2" charset="2"/>
              <a:buChar char="v"/>
            </a:pPr>
            <a:r>
              <a:rPr lang="en-IN" altLang="en-US" sz="3200" b="1">
                <a:latin typeface="Times New Roman" panose="02020603050405020304" pitchFamily="18" charset="0"/>
                <a:cs typeface="Times New Roman" panose="02020603050405020304" pitchFamily="18" charset="0"/>
              </a:rPr>
              <a:t> Knows that </a:t>
            </a:r>
            <a:r>
              <a:rPr lang="en-IN" altLang="en-US" sz="3200" b="1" u="sng">
                <a:solidFill>
                  <a:srgbClr val="0070C0"/>
                </a:solidFill>
                <a:latin typeface="Times New Roman" panose="02020603050405020304" pitchFamily="18" charset="0"/>
                <a:cs typeface="Times New Roman" panose="02020603050405020304" pitchFamily="18" charset="0"/>
              </a:rPr>
              <a:t>you expect him/her to </a:t>
            </a:r>
          </a:p>
          <a:p>
            <a:pPr eaLnBrk="1" hangingPunct="1"/>
            <a:r>
              <a:rPr lang="en-IN" altLang="en-US" sz="3200" b="1">
                <a:solidFill>
                  <a:srgbClr val="0070C0"/>
                </a:solidFill>
                <a:latin typeface="Times New Roman" panose="02020603050405020304" pitchFamily="18" charset="0"/>
                <a:cs typeface="Times New Roman" panose="02020603050405020304" pitchFamily="18" charset="0"/>
              </a:rPr>
              <a:t>     </a:t>
            </a:r>
            <a:r>
              <a:rPr lang="en-IN" altLang="en-US" sz="3200" b="1" u="sng">
                <a:solidFill>
                  <a:srgbClr val="0070C0"/>
                </a:solidFill>
                <a:latin typeface="Times New Roman" panose="02020603050405020304" pitchFamily="18" charset="0"/>
                <a:cs typeface="Times New Roman" panose="02020603050405020304" pitchFamily="18" charset="0"/>
              </a:rPr>
              <a:t>succeed in school</a:t>
            </a:r>
            <a:r>
              <a:rPr lang="en-IN" altLang="en-US" sz="3200" b="1">
                <a:latin typeface="Times New Roman" panose="02020603050405020304" pitchFamily="18" charset="0"/>
                <a:cs typeface="Times New Roman" panose="02020603050405020304" pitchFamily="18" charset="0"/>
              </a:rPr>
              <a:t> and give his best</a:t>
            </a:r>
          </a:p>
          <a:p>
            <a:pPr eaLnBrk="1" hangingPunct="1">
              <a:buFont typeface="Wingdings" panose="05000000000000000000" pitchFamily="2" charset="2"/>
              <a:buChar char="v"/>
            </a:pPr>
            <a:r>
              <a:rPr lang="en-IN" altLang="en-US" sz="3200" b="1" u="sng">
                <a:solidFill>
                  <a:srgbClr val="0070C0"/>
                </a:solidFill>
                <a:latin typeface="Times New Roman" panose="02020603050405020304" pitchFamily="18" charset="0"/>
                <a:cs typeface="Times New Roman" panose="02020603050405020304" pitchFamily="18" charset="0"/>
              </a:rPr>
              <a:t>Takes responsibility </a:t>
            </a:r>
            <a:r>
              <a:rPr lang="en-IN" altLang="en-US" sz="3200" b="1">
                <a:latin typeface="Times New Roman" panose="02020603050405020304" pitchFamily="18" charset="0"/>
                <a:cs typeface="Times New Roman" panose="02020603050405020304" pitchFamily="18" charset="0"/>
              </a:rPr>
              <a:t>of his/her studies</a:t>
            </a:r>
          </a:p>
          <a:p>
            <a:pPr eaLnBrk="1" hangingPunct="1">
              <a:buFont typeface="Wingdings" panose="05000000000000000000" pitchFamily="2" charset="2"/>
              <a:buChar char="v"/>
            </a:pPr>
            <a:r>
              <a:rPr lang="en-IN" altLang="en-US" sz="3200" b="1">
                <a:latin typeface="Times New Roman" panose="02020603050405020304" pitchFamily="18" charset="0"/>
                <a:cs typeface="Times New Roman" panose="02020603050405020304" pitchFamily="18" charset="0"/>
              </a:rPr>
              <a:t>Attends PTMs with your child. </a:t>
            </a:r>
          </a:p>
        </p:txBody>
      </p:sp>
      <p:pic>
        <p:nvPicPr>
          <p:cNvPr id="91139" name="Picture 2">
            <a:extLst>
              <a:ext uri="{FF2B5EF4-FFF2-40B4-BE49-F238E27FC236}">
                <a16:creationId xmlns:a16="http://schemas.microsoft.com/office/drawing/2014/main" id="{2A87791B-7768-4B6C-A13C-FC834E3D6C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4800600"/>
            <a:ext cx="64770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3">
            <a:extLst>
              <a:ext uri="{FF2B5EF4-FFF2-40B4-BE49-F238E27FC236}">
                <a16:creationId xmlns:a16="http://schemas.microsoft.com/office/drawing/2014/main" id="{29AD4E48-61E5-4946-AE7D-3F9CA2A4FB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0"/>
            <a:ext cx="3963988" cy="177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839395-C736-4CE3-8786-6C3B3FE7AAAF}"/>
              </a:ext>
            </a:extLst>
          </p:cNvPr>
          <p:cNvSpPr>
            <a:spLocks noGrp="1"/>
          </p:cNvSpPr>
          <p:nvPr>
            <p:ph type="title"/>
          </p:nvPr>
        </p:nvSpPr>
        <p:spPr>
          <a:xfrm>
            <a:off x="488950" y="0"/>
            <a:ext cx="7315200" cy="685800"/>
          </a:xfrm>
        </p:spPr>
        <p:txBody>
          <a:bodyPr/>
          <a:lstStyle/>
          <a:p>
            <a:pPr eaLnBrk="1" fontAlgn="auto" hangingPunct="1">
              <a:spcAft>
                <a:spcPts val="0"/>
              </a:spcAft>
              <a:defRPr/>
            </a:pPr>
            <a:r>
              <a:rPr lang="en-IN" sz="3200" b="1" dirty="0">
                <a:solidFill>
                  <a:srgbClr val="0070C0"/>
                </a:solidFill>
                <a:effectLst>
                  <a:outerShdw blurRad="38100" dist="38100" dir="2700000" algn="tl">
                    <a:srgbClr val="000000">
                      <a:alpha val="43137"/>
                    </a:srgbClr>
                  </a:outerShdw>
                </a:effectLst>
                <a:latin typeface="Comic Sans MS" pitchFamily="66" charset="0"/>
              </a:rPr>
              <a:t>School- Parent Partnership</a:t>
            </a:r>
          </a:p>
        </p:txBody>
      </p:sp>
      <p:sp>
        <p:nvSpPr>
          <p:cNvPr id="2" name="Content Placeholder 1">
            <a:extLst>
              <a:ext uri="{FF2B5EF4-FFF2-40B4-BE49-F238E27FC236}">
                <a16:creationId xmlns:a16="http://schemas.microsoft.com/office/drawing/2014/main" id="{3631C0EC-1D75-45C1-A55C-0AB89D9C79B3}"/>
              </a:ext>
            </a:extLst>
          </p:cNvPr>
          <p:cNvSpPr>
            <a:spLocks noGrp="1"/>
          </p:cNvSpPr>
          <p:nvPr>
            <p:ph idx="1"/>
          </p:nvPr>
        </p:nvSpPr>
        <p:spPr>
          <a:xfrm>
            <a:off x="457200" y="685800"/>
            <a:ext cx="4800600" cy="4525963"/>
          </a:xfrm>
        </p:spPr>
        <p:txBody>
          <a:bodyPr>
            <a:normAutofit fontScale="62500" lnSpcReduction="20000"/>
          </a:bodyPr>
          <a:lstStyle/>
          <a:p>
            <a:pPr eaLnBrk="1" fontAlgn="auto" hangingPunct="1">
              <a:spcAft>
                <a:spcPts val="0"/>
              </a:spcAft>
              <a:buFont typeface="Wingdings" pitchFamily="2" charset="2"/>
              <a:buChar char="v"/>
              <a:defRPr/>
            </a:pPr>
            <a:r>
              <a:rPr lang="en-IN" b="1" dirty="0">
                <a:latin typeface="Times New Roman" pitchFamily="18" charset="0"/>
                <a:cs typeface="Times New Roman" pitchFamily="18" charset="0"/>
              </a:rPr>
              <a:t>The </a:t>
            </a:r>
            <a:r>
              <a:rPr lang="en-IN" b="1" u="sng" dirty="0">
                <a:solidFill>
                  <a:srgbClr val="0070C0"/>
                </a:solidFill>
                <a:latin typeface="Times New Roman" pitchFamily="18" charset="0"/>
                <a:cs typeface="Times New Roman" pitchFamily="18" charset="0"/>
              </a:rPr>
              <a:t>PTA</a:t>
            </a:r>
            <a:r>
              <a:rPr lang="en-IN" b="1" dirty="0">
                <a:latin typeface="Times New Roman" pitchFamily="18" charset="0"/>
                <a:cs typeface="Times New Roman" pitchFamily="18" charset="0"/>
              </a:rPr>
              <a:t> and the </a:t>
            </a:r>
            <a:r>
              <a:rPr lang="en-IN" b="1" u="sng" dirty="0">
                <a:solidFill>
                  <a:srgbClr val="0070C0"/>
                </a:solidFill>
                <a:latin typeface="Times New Roman" pitchFamily="18" charset="0"/>
                <a:cs typeface="Times New Roman" pitchFamily="18" charset="0"/>
              </a:rPr>
              <a:t>PTM</a:t>
            </a:r>
          </a:p>
          <a:p>
            <a:pPr eaLnBrk="1" fontAlgn="auto" hangingPunct="1">
              <a:spcAft>
                <a:spcPts val="0"/>
              </a:spcAft>
              <a:buFont typeface="Wingdings" pitchFamily="2" charset="2"/>
              <a:buChar char="v"/>
              <a:defRPr/>
            </a:pPr>
            <a:r>
              <a:rPr lang="en-IN" b="1" dirty="0">
                <a:latin typeface="Times New Roman" pitchFamily="18" charset="0"/>
                <a:cs typeface="Times New Roman" pitchFamily="18" charset="0"/>
              </a:rPr>
              <a:t>If you have </a:t>
            </a:r>
            <a:r>
              <a:rPr lang="en-IN" b="1" u="sng" dirty="0">
                <a:solidFill>
                  <a:srgbClr val="0070C0"/>
                </a:solidFill>
                <a:latin typeface="Times New Roman" pitchFamily="18" charset="0"/>
                <a:cs typeface="Times New Roman" pitchFamily="18" charset="0"/>
              </a:rPr>
              <a:t>expertise in a specific field</a:t>
            </a:r>
            <a:r>
              <a:rPr lang="en-IN" b="1" dirty="0">
                <a:latin typeface="Times New Roman" pitchFamily="18" charset="0"/>
                <a:cs typeface="Times New Roman" pitchFamily="18" charset="0"/>
              </a:rPr>
              <a:t>, an unusual hobby, or have a different culture that you would like to share, please let us know. </a:t>
            </a:r>
          </a:p>
          <a:p>
            <a:pPr eaLnBrk="1" fontAlgn="auto" hangingPunct="1">
              <a:spcAft>
                <a:spcPts val="0"/>
              </a:spcAft>
              <a:buFont typeface="Wingdings" pitchFamily="2" charset="2"/>
              <a:buChar char="v"/>
              <a:defRPr/>
            </a:pPr>
            <a:r>
              <a:rPr lang="en-IN" b="1" dirty="0">
                <a:latin typeface="Times New Roman" pitchFamily="18" charset="0"/>
                <a:cs typeface="Times New Roman" pitchFamily="18" charset="0"/>
              </a:rPr>
              <a:t>If your child become discouraged or fearful about school, please </a:t>
            </a:r>
            <a:r>
              <a:rPr lang="en-IN" b="1" u="sng" dirty="0">
                <a:solidFill>
                  <a:srgbClr val="0070C0"/>
                </a:solidFill>
                <a:latin typeface="Times New Roman" pitchFamily="18" charset="0"/>
                <a:cs typeface="Times New Roman" pitchFamily="18" charset="0"/>
              </a:rPr>
              <a:t>communicate with us </a:t>
            </a:r>
            <a:r>
              <a:rPr lang="en-IN" b="1" dirty="0">
                <a:latin typeface="Times New Roman" pitchFamily="18" charset="0"/>
                <a:cs typeface="Times New Roman" pitchFamily="18" charset="0"/>
              </a:rPr>
              <a:t>so that we can discover the cause of the problem.</a:t>
            </a:r>
          </a:p>
          <a:p>
            <a:pPr eaLnBrk="1" fontAlgn="auto" hangingPunct="1">
              <a:spcAft>
                <a:spcPts val="0"/>
              </a:spcAft>
              <a:buFont typeface="Wingdings" pitchFamily="2" charset="2"/>
              <a:buChar char="v"/>
              <a:defRPr/>
            </a:pPr>
            <a:r>
              <a:rPr lang="en-IN" b="1" dirty="0">
                <a:latin typeface="Times New Roman" pitchFamily="18" charset="0"/>
                <a:cs typeface="Times New Roman" pitchFamily="18" charset="0"/>
              </a:rPr>
              <a:t>Teacher Meeting Schedule- As per their convenience parents can meet any teacher </a:t>
            </a:r>
            <a:r>
              <a:rPr lang="en-IN" b="1" dirty="0">
                <a:solidFill>
                  <a:srgbClr val="FF0000"/>
                </a:solidFill>
                <a:latin typeface="Times New Roman" pitchFamily="18" charset="0"/>
                <a:cs typeface="Times New Roman" pitchFamily="18" charset="0"/>
              </a:rPr>
              <a:t>after school hours. In PTM they can talk to the teachers.</a:t>
            </a:r>
          </a:p>
          <a:p>
            <a:pPr eaLnBrk="1" fontAlgn="auto" hangingPunct="1">
              <a:spcAft>
                <a:spcPts val="0"/>
              </a:spcAft>
              <a:buFont typeface="Wingdings" pitchFamily="2" charset="2"/>
              <a:buChar char="v"/>
              <a:defRPr/>
            </a:pPr>
            <a:r>
              <a:rPr lang="en-IN" b="1" dirty="0">
                <a:latin typeface="Times New Roman" pitchFamily="18" charset="0"/>
                <a:cs typeface="Times New Roman" pitchFamily="18" charset="0"/>
              </a:rPr>
              <a:t>Principal and vice Principal meeting schedule- Parents can meet at any time as per their convenience. </a:t>
            </a:r>
            <a:endParaRPr lang="en-IN" dirty="0">
              <a:solidFill>
                <a:srgbClr val="FF0000"/>
              </a:solidFill>
              <a:latin typeface="Times New Roman" pitchFamily="18" charset="0"/>
              <a:cs typeface="Times New Roman" pitchFamily="18" charset="0"/>
            </a:endParaRPr>
          </a:p>
          <a:p>
            <a:pPr eaLnBrk="1" fontAlgn="auto" hangingPunct="1">
              <a:spcAft>
                <a:spcPts val="0"/>
              </a:spcAft>
              <a:buFont typeface="Wingdings" pitchFamily="2" charset="2"/>
              <a:buChar char="v"/>
              <a:defRPr/>
            </a:pPr>
            <a:endParaRPr lang="en-IN" b="1" dirty="0">
              <a:latin typeface="Times New Roman" pitchFamily="18" charset="0"/>
              <a:cs typeface="Times New Roman" pitchFamily="18" charset="0"/>
            </a:endParaRPr>
          </a:p>
          <a:p>
            <a:pPr eaLnBrk="1" fontAlgn="auto" hangingPunct="1">
              <a:spcAft>
                <a:spcPts val="0"/>
              </a:spcAft>
              <a:buFont typeface="Wingdings" pitchFamily="2" charset="2"/>
              <a:buChar char="v"/>
              <a:defRPr/>
            </a:pPr>
            <a:endParaRPr lang="en-IN" dirty="0">
              <a:latin typeface="Times New Roman" pitchFamily="18" charset="0"/>
              <a:cs typeface="Times New Roman" pitchFamily="18" charset="0"/>
            </a:endParaRPr>
          </a:p>
        </p:txBody>
      </p:sp>
      <p:pic>
        <p:nvPicPr>
          <p:cNvPr id="92164" name="Picture 2">
            <a:extLst>
              <a:ext uri="{FF2B5EF4-FFF2-40B4-BE49-F238E27FC236}">
                <a16:creationId xmlns:a16="http://schemas.microsoft.com/office/drawing/2014/main" id="{8150B2D7-227B-4D28-A05D-CCFABEDEC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914400"/>
            <a:ext cx="3124200"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5" name="Picture 3">
            <a:extLst>
              <a:ext uri="{FF2B5EF4-FFF2-40B4-BE49-F238E27FC236}">
                <a16:creationId xmlns:a16="http://schemas.microsoft.com/office/drawing/2014/main" id="{8CDE1DED-3B2C-48AE-BDA6-F2FC89E46E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581400"/>
            <a:ext cx="31242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66" name="Picture 6">
            <a:extLst>
              <a:ext uri="{FF2B5EF4-FFF2-40B4-BE49-F238E27FC236}">
                <a16:creationId xmlns:a16="http://schemas.microsoft.com/office/drawing/2014/main" id="{DA000372-D027-4D0D-9030-0F66F81944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953000"/>
            <a:ext cx="2809875"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E2225-8027-458C-AE99-9B597A4C116B}"/>
              </a:ext>
            </a:extLst>
          </p:cNvPr>
          <p:cNvSpPr>
            <a:spLocks noGrp="1"/>
          </p:cNvSpPr>
          <p:nvPr>
            <p:ph type="title"/>
          </p:nvPr>
        </p:nvSpPr>
        <p:spPr>
          <a:xfrm>
            <a:off x="0" y="11113"/>
            <a:ext cx="8915400" cy="1143000"/>
          </a:xfrm>
        </p:spPr>
        <p:txBody>
          <a:bodyPr>
            <a:normAutofit fontScale="90000"/>
          </a:bodyPr>
          <a:lstStyle/>
          <a:p>
            <a:pPr eaLnBrk="1" fontAlgn="auto" hangingPunct="1">
              <a:spcAft>
                <a:spcPts val="0"/>
              </a:spcAft>
              <a:defRPr/>
            </a:pPr>
            <a:r>
              <a:rPr lang="en-IN" b="1" dirty="0">
                <a:solidFill>
                  <a:srgbClr val="FF0000"/>
                </a:solidFill>
                <a:effectLst>
                  <a:outerShdw blurRad="38100" dist="38100" dir="2700000" algn="tl">
                    <a:srgbClr val="000000">
                      <a:alpha val="43137"/>
                    </a:srgbClr>
                  </a:outerShdw>
                </a:effectLst>
                <a:latin typeface="Comic Sans MS" pitchFamily="66" charset="0"/>
              </a:rPr>
              <a:t>Activities undertaken by the school</a:t>
            </a:r>
          </a:p>
        </p:txBody>
      </p:sp>
      <p:sp>
        <p:nvSpPr>
          <p:cNvPr id="2" name="Content Placeholder 1">
            <a:extLst>
              <a:ext uri="{FF2B5EF4-FFF2-40B4-BE49-F238E27FC236}">
                <a16:creationId xmlns:a16="http://schemas.microsoft.com/office/drawing/2014/main" id="{66781E13-4617-485C-8A1F-788EC3F818DE}"/>
              </a:ext>
            </a:extLst>
          </p:cNvPr>
          <p:cNvSpPr>
            <a:spLocks noGrp="1"/>
          </p:cNvSpPr>
          <p:nvPr>
            <p:ph idx="1"/>
          </p:nvPr>
        </p:nvSpPr>
        <p:spPr>
          <a:xfrm>
            <a:off x="304800" y="1066800"/>
            <a:ext cx="8686800" cy="4525963"/>
          </a:xfrm>
        </p:spPr>
        <p:txBody>
          <a:bodyPr>
            <a:normAutofit/>
          </a:bodyPr>
          <a:lstStyle/>
          <a:p>
            <a:pPr eaLnBrk="1" fontAlgn="auto" hangingPunct="1">
              <a:spcAft>
                <a:spcPts val="0"/>
              </a:spcAft>
              <a:buFont typeface="Wingdings 2"/>
              <a:buChar char=""/>
              <a:defRPr/>
            </a:pPr>
            <a:r>
              <a:rPr lang="en-IN" b="1" dirty="0">
                <a:effectLst>
                  <a:outerShdw blurRad="38100" dist="38100" dir="2700000" algn="tl">
                    <a:srgbClr val="000000">
                      <a:alpha val="43137"/>
                    </a:srgbClr>
                  </a:outerShdw>
                </a:effectLst>
                <a:latin typeface="Times New Roman" pitchFamily="18" charset="0"/>
                <a:cs typeface="Times New Roman" pitchFamily="18" charset="0"/>
              </a:rPr>
              <a:t>International School Award</a:t>
            </a:r>
          </a:p>
          <a:p>
            <a:pPr eaLnBrk="1" fontAlgn="auto" hangingPunct="1">
              <a:spcAft>
                <a:spcPts val="0"/>
              </a:spcAft>
              <a:buFont typeface="Wingdings 2"/>
              <a:buChar char=""/>
              <a:defRPr/>
            </a:pPr>
            <a:r>
              <a:rPr lang="en-IN" b="1" dirty="0">
                <a:effectLst>
                  <a:outerShdw blurRad="38100" dist="38100" dir="2700000" algn="tl">
                    <a:srgbClr val="000000">
                      <a:alpha val="43137"/>
                    </a:srgbClr>
                  </a:outerShdw>
                </a:effectLst>
                <a:latin typeface="Times New Roman" pitchFamily="18" charset="0"/>
                <a:cs typeface="Times New Roman" pitchFamily="18" charset="0"/>
              </a:rPr>
              <a:t>Digital Citizenship Program</a:t>
            </a:r>
          </a:p>
          <a:p>
            <a:pPr eaLnBrk="1" fontAlgn="auto" hangingPunct="1">
              <a:spcAft>
                <a:spcPts val="0"/>
              </a:spcAft>
              <a:buFont typeface="Wingdings 2"/>
              <a:buChar char=""/>
              <a:defRPr/>
            </a:pPr>
            <a:r>
              <a:rPr lang="en-IN" b="1" dirty="0">
                <a:effectLst>
                  <a:outerShdw blurRad="38100" dist="38100" dir="2700000" algn="tl">
                    <a:srgbClr val="000000">
                      <a:alpha val="43137"/>
                    </a:srgbClr>
                  </a:outerShdw>
                </a:effectLst>
                <a:latin typeface="Times New Roman" pitchFamily="18" charset="0"/>
                <a:cs typeface="Times New Roman" pitchFamily="18" charset="0"/>
              </a:rPr>
              <a:t>Human Rights Education Club</a:t>
            </a:r>
          </a:p>
          <a:p>
            <a:pPr eaLnBrk="1" fontAlgn="auto" hangingPunct="1">
              <a:spcAft>
                <a:spcPts val="0"/>
              </a:spcAft>
              <a:buFont typeface="Wingdings 2"/>
              <a:buChar char=""/>
              <a:defRPr/>
            </a:pPr>
            <a:r>
              <a:rPr lang="en-IN" b="1" dirty="0">
                <a:effectLst>
                  <a:outerShdw blurRad="38100" dist="38100" dir="2700000" algn="tl">
                    <a:srgbClr val="000000">
                      <a:alpha val="43137"/>
                    </a:srgbClr>
                  </a:outerShdw>
                </a:effectLst>
                <a:latin typeface="Times New Roman" pitchFamily="18" charset="0"/>
                <a:cs typeface="Times New Roman" pitchFamily="18" charset="0"/>
              </a:rPr>
              <a:t>Science/English/Math/cyber Olympiad Foundation</a:t>
            </a:r>
          </a:p>
          <a:p>
            <a:pPr eaLnBrk="1" fontAlgn="auto" hangingPunct="1">
              <a:spcAft>
                <a:spcPts val="0"/>
              </a:spcAft>
              <a:buFont typeface="Wingdings 2" panose="05020102010507070707" pitchFamily="18" charset="2"/>
              <a:buNone/>
              <a:defRPr/>
            </a:pPr>
            <a:endParaRPr lang="en-IN" b="1" dirty="0">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Aft>
                <a:spcPts val="0"/>
              </a:spcAft>
              <a:buFont typeface="Wingdings 2" panose="05020102010507070707" pitchFamily="18" charset="2"/>
              <a:buNone/>
              <a:defRPr/>
            </a:pPr>
            <a:endParaRPr lang="en-IN" b="1" dirty="0">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Aft>
                <a:spcPts val="0"/>
              </a:spcAft>
              <a:buFont typeface="Wingdings 2"/>
              <a:buNone/>
              <a:defRPr/>
            </a:pPr>
            <a:endParaRPr lang="en-IN" b="1" dirty="0">
              <a:effectLst>
                <a:outerShdw blurRad="38100" dist="38100" dir="2700000" algn="tl">
                  <a:srgbClr val="000000">
                    <a:alpha val="43137"/>
                  </a:srgbClr>
                </a:outerShdw>
              </a:effectLst>
              <a:latin typeface="Times New Roman" pitchFamily="18" charset="0"/>
              <a:cs typeface="Times New Roman" pitchFamily="18" charset="0"/>
            </a:endParaRPr>
          </a:p>
          <a:p>
            <a:pPr eaLnBrk="1" fontAlgn="auto" hangingPunct="1">
              <a:spcAft>
                <a:spcPts val="0"/>
              </a:spcAft>
              <a:buFont typeface="Wingdings 2"/>
              <a:buChar char=""/>
              <a:defRPr/>
            </a:pPr>
            <a:endParaRPr lang="en-IN" b="1"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transition spd="slow"/>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
            <a:extLst>
              <a:ext uri="{FF2B5EF4-FFF2-40B4-BE49-F238E27FC236}">
                <a16:creationId xmlns:a16="http://schemas.microsoft.com/office/drawing/2014/main" id="{7677F20C-23BA-4D71-9269-478CD3BAAE14}"/>
              </a:ext>
            </a:extLst>
          </p:cNvPr>
          <p:cNvSpPr>
            <a:spLocks noChangeArrowheads="1"/>
          </p:cNvSpPr>
          <p:nvPr/>
        </p:nvSpPr>
        <p:spPr bwMode="auto">
          <a:xfrm>
            <a:off x="468313" y="1196975"/>
            <a:ext cx="82804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Times New Roman" panose="02020603050405020304" pitchFamily="18" charset="0"/>
                <a:cs typeface="Times New Roman" panose="02020603050405020304" pitchFamily="18" charset="0"/>
              </a:rPr>
              <a:t>We are thrilled to announce the launch of </a:t>
            </a:r>
            <a:r>
              <a:rPr lang="en-US" altLang="en-US" b="1" i="1">
                <a:latin typeface="Times New Roman" panose="02020603050405020304" pitchFamily="18" charset="0"/>
                <a:cs typeface="Times New Roman" panose="02020603050405020304" pitchFamily="18" charset="0"/>
              </a:rPr>
              <a:t>‘The Literati’</a:t>
            </a:r>
            <a:r>
              <a:rPr lang="en-US" altLang="en-US">
                <a:latin typeface="Times New Roman" panose="02020603050405020304" pitchFamily="18" charset="0"/>
                <a:cs typeface="Times New Roman" panose="02020603050405020304" pitchFamily="18" charset="0"/>
              </a:rPr>
              <a:t>, a  monthly newsletter from Zee Learn Limited  dedicated to sharing resources, practical advice and informed commentary on the latest Developments, Current Affairs, Sports, Knowledge Meter and Brain Teasers. It will spotlight the best practices and practitioners from across our network of MLZ Schools PAN India.</a:t>
            </a:r>
            <a:endParaRPr lang="en-IN" altLang="en-US">
              <a:latin typeface="Times New Roman" panose="02020603050405020304" pitchFamily="18" charset="0"/>
              <a:cs typeface="Times New Roman" panose="02020603050405020304" pitchFamily="18" charset="0"/>
            </a:endParaRPr>
          </a:p>
          <a:p>
            <a:pPr eaLnBrk="1" hangingPunct="1"/>
            <a:r>
              <a:rPr lang="en-US" altLang="en-US">
                <a:latin typeface="Times New Roman" panose="02020603050405020304" pitchFamily="18" charset="0"/>
                <a:cs typeface="Times New Roman" panose="02020603050405020304" pitchFamily="18" charset="0"/>
              </a:rPr>
              <a:t> </a:t>
            </a:r>
            <a:endParaRPr lang="en-IN" altLang="en-US">
              <a:latin typeface="Times New Roman" panose="02020603050405020304" pitchFamily="18" charset="0"/>
              <a:cs typeface="Times New Roman" panose="02020603050405020304" pitchFamily="18" charset="0"/>
            </a:endParaRPr>
          </a:p>
          <a:p>
            <a:pPr eaLnBrk="1" hangingPunct="1"/>
            <a:r>
              <a:rPr lang="en-US" altLang="en-US">
                <a:latin typeface="Times New Roman" panose="02020603050405020304" pitchFamily="18" charset="0"/>
                <a:cs typeface="Times New Roman" panose="02020603050405020304" pitchFamily="18" charset="0"/>
              </a:rPr>
              <a:t>This newsletter aims to help our students develop a healthy and positive habit of reading in order to gain knowledge and information.  </a:t>
            </a:r>
            <a:endParaRPr lang="en-IN" altLang="en-US">
              <a:latin typeface="Times New Roman" panose="02020603050405020304" pitchFamily="18" charset="0"/>
              <a:cs typeface="Times New Roman" panose="02020603050405020304" pitchFamily="18" charset="0"/>
            </a:endParaRPr>
          </a:p>
          <a:p>
            <a:pPr eaLnBrk="1" hangingPunct="1"/>
            <a:r>
              <a:rPr lang="en-US" altLang="en-US">
                <a:latin typeface="Times New Roman" panose="02020603050405020304" pitchFamily="18" charset="0"/>
                <a:cs typeface="Times New Roman" panose="02020603050405020304" pitchFamily="18" charset="0"/>
              </a:rPr>
              <a:t>Happy Reading and oil your grey cells!</a:t>
            </a:r>
          </a:p>
          <a:p>
            <a:pPr eaLnBrk="1" hangingPunct="1"/>
            <a:endParaRPr lang="en-IN" altLang="en-US">
              <a:latin typeface="Times New Roman" panose="02020603050405020304" pitchFamily="18" charset="0"/>
              <a:cs typeface="Times New Roman" panose="02020603050405020304" pitchFamily="18" charset="0"/>
            </a:endParaRPr>
          </a:p>
        </p:txBody>
      </p:sp>
      <p:sp>
        <p:nvSpPr>
          <p:cNvPr id="94211" name="TextBox 2">
            <a:extLst>
              <a:ext uri="{FF2B5EF4-FFF2-40B4-BE49-F238E27FC236}">
                <a16:creationId xmlns:a16="http://schemas.microsoft.com/office/drawing/2014/main" id="{FEC7189B-ED3D-4F99-BBC5-BF89CE9D22D3}"/>
              </a:ext>
            </a:extLst>
          </p:cNvPr>
          <p:cNvSpPr txBox="1">
            <a:spLocks noChangeArrowheads="1"/>
          </p:cNvSpPr>
          <p:nvPr/>
        </p:nvSpPr>
        <p:spPr bwMode="auto">
          <a:xfrm>
            <a:off x="1331913" y="115888"/>
            <a:ext cx="66960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IN" altLang="en-US" sz="2800">
                <a:latin typeface="Algerian" panose="04020705040A02060702" pitchFamily="82" charset="0"/>
              </a:rPr>
              <a:t>The literati</a:t>
            </a:r>
          </a:p>
        </p:txBody>
      </p:sp>
      <p:pic>
        <p:nvPicPr>
          <p:cNvPr id="94212" name="Picture 2" descr="C:\Users\viceprincipal\Downloads\The Literati_1.jpg">
            <a:extLst>
              <a:ext uri="{FF2B5EF4-FFF2-40B4-BE49-F238E27FC236}">
                <a16:creationId xmlns:a16="http://schemas.microsoft.com/office/drawing/2014/main" id="{2FAE3C79-ABC0-470B-A6BA-1DF7FD36BE3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789363"/>
            <a:ext cx="1820863" cy="238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Picture 3" descr="C:\Users\viceprincipal\Downloads\The Literati_2.jpg">
            <a:extLst>
              <a:ext uri="{FF2B5EF4-FFF2-40B4-BE49-F238E27FC236}">
                <a16:creationId xmlns:a16="http://schemas.microsoft.com/office/drawing/2014/main" id="{B9A3DF56-A728-4756-B263-CDE935C32E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4075" y="4003675"/>
            <a:ext cx="3090863" cy="195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4" name="Picture 4" descr="C:\Users\viceprincipal\Downloads\The Literati_3.jpg">
            <a:extLst>
              <a:ext uri="{FF2B5EF4-FFF2-40B4-BE49-F238E27FC236}">
                <a16:creationId xmlns:a16="http://schemas.microsoft.com/office/drawing/2014/main" id="{EF05C970-4011-4846-8A69-9C32D8D17EB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1613" y="3846513"/>
            <a:ext cx="2611437"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5" name="Picture 7">
            <a:extLst>
              <a:ext uri="{FF2B5EF4-FFF2-40B4-BE49-F238E27FC236}">
                <a16:creationId xmlns:a16="http://schemas.microsoft.com/office/drawing/2014/main" id="{7D7B5FB6-3B8D-468F-9798-1B973CAB54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15888"/>
            <a:ext cx="118427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6" name="Picture 2" descr="Fit India Logo Png - Fit India Logos, Transparent Png - kindpng">
            <a:extLst>
              <a:ext uri="{FF2B5EF4-FFF2-40B4-BE49-F238E27FC236}">
                <a16:creationId xmlns:a16="http://schemas.microsoft.com/office/drawing/2014/main" id="{A4C535A9-DCDE-4B5C-B862-0F93D5A98D4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201025" y="115888"/>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66E810C8-7E2A-482E-92D1-688B52EA0E1F}"/>
              </a:ext>
            </a:extLst>
          </p:cNvPr>
          <p:cNvSpPr txBox="1">
            <a:spLocks/>
          </p:cNvSpPr>
          <p:nvPr/>
        </p:nvSpPr>
        <p:spPr>
          <a:xfrm>
            <a:off x="533400" y="1828800"/>
            <a:ext cx="8229600" cy="715963"/>
          </a:xfrm>
          <a:prstGeom prst="rect">
            <a:avLst/>
          </a:prstGeom>
        </p:spPr>
        <p:txBody>
          <a:bodyP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br>
              <a:rPr lang="en-IN" i="1" dirty="0">
                <a:latin typeface="Times New Roman" pitchFamily="18" charset="0"/>
                <a:cs typeface="Times New Roman" pitchFamily="18" charset="0"/>
              </a:rPr>
            </a:br>
            <a:r>
              <a:rPr lang="en-IN" sz="120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Academic</a:t>
            </a:r>
            <a:r>
              <a:rPr lang="en-IN" sz="1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 </a:t>
            </a:r>
            <a:r>
              <a:rPr lang="en-IN" sz="12000" b="1"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Achievements</a:t>
            </a:r>
            <a:br>
              <a:rPr lang="en-IN" sz="1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br>
            <a:endParaRPr lang="en-IN" sz="12000" b="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95235" name="Picture 2" descr="http://thumb9.shutterstock.com/display_pic_with_logo/849265/366844382/stock-vector-boy-learns-perfectly-an-a-student-funny-cartoon-character-vector-illustration-isolated-on-white-366844382.jpg">
            <a:extLst>
              <a:ext uri="{FF2B5EF4-FFF2-40B4-BE49-F238E27FC236}">
                <a16:creationId xmlns:a16="http://schemas.microsoft.com/office/drawing/2014/main" id="{E9E9B24C-C99B-48E8-A7DF-F9427CCD82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31"/>
          <a:stretch>
            <a:fillRect/>
          </a:stretch>
        </p:blipFill>
        <p:spPr bwMode="auto">
          <a:xfrm>
            <a:off x="4267200" y="2590800"/>
            <a:ext cx="22701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6" name="AutoShape 4" descr="https://encrypted-tbn3.gstatic.com/images?q=tbn:ANd9GcS6cPFZIE8TYICxgpkIplPnUvKInCj_6hKCKdcINgHNMfyCjTwN">
            <a:extLst>
              <a:ext uri="{FF2B5EF4-FFF2-40B4-BE49-F238E27FC236}">
                <a16:creationId xmlns:a16="http://schemas.microsoft.com/office/drawing/2014/main" id="{10DADC18-C99D-438B-9183-E45A31F59183}"/>
              </a:ext>
            </a:extLst>
          </p:cNvPr>
          <p:cNvSpPr>
            <a:spLocks noChangeAspect="1" noChangeArrowheads="1"/>
          </p:cNvSpPr>
          <p:nvPr/>
        </p:nvSpPr>
        <p:spPr bwMode="auto">
          <a:xfrm>
            <a:off x="155575" y="-1858963"/>
            <a:ext cx="3248025" cy="388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Franklin Gothic Book" panose="020B0503020102020204" pitchFamily="34" charset="0"/>
            </a:endParaRPr>
          </a:p>
        </p:txBody>
      </p:sp>
      <p:sp>
        <p:nvSpPr>
          <p:cNvPr id="95237" name="AutoShape 6" descr="https://encrypted-tbn3.gstatic.com/images?q=tbn:ANd9GcS6cPFZIE8TYICxgpkIplPnUvKInCj_6hKCKdcINgHNMfyCjTwN">
            <a:extLst>
              <a:ext uri="{FF2B5EF4-FFF2-40B4-BE49-F238E27FC236}">
                <a16:creationId xmlns:a16="http://schemas.microsoft.com/office/drawing/2014/main" id="{C8A8E4A5-B1D4-4340-924B-6717B9AFAEC3}"/>
              </a:ext>
            </a:extLst>
          </p:cNvPr>
          <p:cNvSpPr>
            <a:spLocks noChangeAspect="1" noChangeArrowheads="1"/>
          </p:cNvSpPr>
          <p:nvPr/>
        </p:nvSpPr>
        <p:spPr bwMode="auto">
          <a:xfrm>
            <a:off x="155575" y="-1858963"/>
            <a:ext cx="3248025" cy="388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Franklin Gothic Book" panose="020B0503020102020204" pitchFamily="34" charset="0"/>
            </a:endParaRPr>
          </a:p>
        </p:txBody>
      </p:sp>
      <p:sp>
        <p:nvSpPr>
          <p:cNvPr id="95238" name="AutoShape 8" descr="https://encrypted-tbn3.gstatic.com/images?q=tbn:ANd9GcS6cPFZIE8TYICxgpkIplPnUvKInCj_6hKCKdcINgHNMfyCjTwN">
            <a:extLst>
              <a:ext uri="{FF2B5EF4-FFF2-40B4-BE49-F238E27FC236}">
                <a16:creationId xmlns:a16="http://schemas.microsoft.com/office/drawing/2014/main" id="{82E7485F-57F8-467C-BF8D-588EE4CEFAAB}"/>
              </a:ext>
            </a:extLst>
          </p:cNvPr>
          <p:cNvSpPr>
            <a:spLocks noChangeAspect="1" noChangeArrowheads="1"/>
          </p:cNvSpPr>
          <p:nvPr/>
        </p:nvSpPr>
        <p:spPr bwMode="auto">
          <a:xfrm>
            <a:off x="155575" y="-1858963"/>
            <a:ext cx="3248025" cy="3886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Franklin Gothic Book" panose="020B0503020102020204" pitchFamily="34" charset="0"/>
            </a:endParaRPr>
          </a:p>
        </p:txBody>
      </p:sp>
      <p:sp>
        <p:nvSpPr>
          <p:cNvPr id="95239" name="AutoShape 10" descr="http://previews.123rf.com/images/lenm/lenm1108/lenm110800122/10192159-Illustration-of-a-Kid-Holding-a-Certificate-Stock-Illustration-cartoon-school-student.jpg">
            <a:extLst>
              <a:ext uri="{FF2B5EF4-FFF2-40B4-BE49-F238E27FC236}">
                <a16:creationId xmlns:a16="http://schemas.microsoft.com/office/drawing/2014/main" id="{49AA9089-FFDB-4EBF-A79F-2244D601C3A0}"/>
              </a:ext>
            </a:extLst>
          </p:cNvPr>
          <p:cNvSpPr>
            <a:spLocks noChangeAspect="1" noChangeArrowheads="1"/>
          </p:cNvSpPr>
          <p:nvPr/>
        </p:nvSpPr>
        <p:spPr bwMode="auto">
          <a:xfrm>
            <a:off x="63500" y="-136525"/>
            <a:ext cx="29622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Franklin Gothic Book" panose="020B0503020102020204" pitchFamily="34" charset="0"/>
            </a:endParaRPr>
          </a:p>
        </p:txBody>
      </p:sp>
      <p:sp>
        <p:nvSpPr>
          <p:cNvPr id="95240" name="AutoShape 12" descr="http://previews.123rf.com/images/lenm/lenm1108/lenm110800122/10192159-Illustration-of-a-Kid-Holding-a-Certificate-Stock-Illustration-cartoon-school-student.jpg">
            <a:extLst>
              <a:ext uri="{FF2B5EF4-FFF2-40B4-BE49-F238E27FC236}">
                <a16:creationId xmlns:a16="http://schemas.microsoft.com/office/drawing/2014/main" id="{DA05F841-8FAB-40B5-B2BB-D0358CF271D8}"/>
              </a:ext>
            </a:extLst>
          </p:cNvPr>
          <p:cNvSpPr>
            <a:spLocks noChangeAspect="1" noChangeArrowheads="1"/>
          </p:cNvSpPr>
          <p:nvPr/>
        </p:nvSpPr>
        <p:spPr bwMode="auto">
          <a:xfrm>
            <a:off x="63500" y="-136525"/>
            <a:ext cx="29622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Franklin Gothic Book" panose="020B0503020102020204" pitchFamily="34" charset="0"/>
            </a:endParaRPr>
          </a:p>
        </p:txBody>
      </p:sp>
      <p:pic>
        <p:nvPicPr>
          <p:cNvPr id="95241" name="Picture 14" descr="http://previews.123rf.com/images/lenm/lenm1108/lenm110800122/10192159-Illustration-of-a-Kid-Holding-a-Certificate-Stock-Illustration-cartoon-school-student.jpg">
            <a:extLst>
              <a:ext uri="{FF2B5EF4-FFF2-40B4-BE49-F238E27FC236}">
                <a16:creationId xmlns:a16="http://schemas.microsoft.com/office/drawing/2014/main" id="{79CC7A55-F3B6-4B36-AA4B-F5070C1C54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590800"/>
            <a:ext cx="23241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2" name="Picture 2" descr="Fit India Logo Png - Fit India Logos, Transparent Png - kindpng">
            <a:extLst>
              <a:ext uri="{FF2B5EF4-FFF2-40B4-BE49-F238E27FC236}">
                <a16:creationId xmlns:a16="http://schemas.microsoft.com/office/drawing/2014/main" id="{0DA17D3F-2983-4FE5-B19E-55989FC3A86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15888"/>
            <a:ext cx="74612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5243" name="Picture 7">
            <a:extLst>
              <a:ext uri="{FF2B5EF4-FFF2-40B4-BE49-F238E27FC236}">
                <a16:creationId xmlns:a16="http://schemas.microsoft.com/office/drawing/2014/main" id="{801845FD-966F-44EF-9F6D-992DA89B73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638" y="115888"/>
            <a:ext cx="1184275"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a:extLst>
              <a:ext uri="{FF2B5EF4-FFF2-40B4-BE49-F238E27FC236}">
                <a16:creationId xmlns:a16="http://schemas.microsoft.com/office/drawing/2014/main" id="{BF871E37-CD9D-443E-83FC-331BEEBE27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85800"/>
            <a:ext cx="27432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59" name="Picture 3">
            <a:extLst>
              <a:ext uri="{FF2B5EF4-FFF2-40B4-BE49-F238E27FC236}">
                <a16:creationId xmlns:a16="http://schemas.microsoft.com/office/drawing/2014/main" id="{FD6AFDA9-B3F6-47ED-96EF-E412B9D56E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962400"/>
            <a:ext cx="27622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6260" name="Picture 5" descr="May be an image of 1 person, hair, outerwear and text that says &quot;CERTIFICATE DASARA SPECIAL ONLINE TALENT SHOW This certificate is proudly presented to SANIDHYA SHANKAR PUJAR For her/his Excellent performance in DASARA SPECIAL ONLINE TALENT SHOW organised by ARTREFLECTS Sri. Sadguru CHESSMARTZ MUSIC ACADEMY. 25-10-2020 CONGRATULATIONS 6th Prize Director Sanidhya Hubballi ffhatik Hema Vinayak Patil Artreflects Academy BENGALURU&quot;">
            <a:extLst>
              <a:ext uri="{FF2B5EF4-FFF2-40B4-BE49-F238E27FC236}">
                <a16:creationId xmlns:a16="http://schemas.microsoft.com/office/drawing/2014/main" id="{491F3FDB-67ED-486D-AF12-1050D0D085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685800"/>
            <a:ext cx="50292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a:extLst>
              <a:ext uri="{FF2B5EF4-FFF2-40B4-BE49-F238E27FC236}">
                <a16:creationId xmlns:a16="http://schemas.microsoft.com/office/drawing/2014/main" id="{1F5219B1-B313-47E5-8C95-FDFE4ED464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0"/>
            <a:ext cx="91233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BC142068-48A5-4206-9E38-885C8C304A11}"/>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pitchFamily="18" charset="0"/>
                <a:cs typeface="Times New Roman" pitchFamily="18" charset="0"/>
              </a:rPr>
              <a:t>© </a:t>
            </a:r>
            <a:r>
              <a:rPr lang="en-US" sz="1050" b="1" spc="13" dirty="0">
                <a:solidFill>
                  <a:schemeClr val="tx1"/>
                </a:solidFill>
                <a:latin typeface="Times New Roman" pitchFamily="18" charset="0"/>
                <a:cs typeface="Times New Roman" pitchFamily="18" charset="0"/>
              </a:rPr>
              <a:t>Jindal Mount </a:t>
            </a:r>
            <a:r>
              <a:rPr lang="en-US" sz="1050" b="1" spc="13" dirty="0" err="1">
                <a:solidFill>
                  <a:schemeClr val="tx1"/>
                </a:solidFill>
                <a:latin typeface="Times New Roman" pitchFamily="18" charset="0"/>
                <a:cs typeface="Times New Roman" pitchFamily="18" charset="0"/>
              </a:rPr>
              <a:t>Litera</a:t>
            </a:r>
            <a:r>
              <a:rPr lang="en-US" sz="1050" b="1" spc="13" dirty="0">
                <a:solidFill>
                  <a:schemeClr val="tx1"/>
                </a:solidFill>
                <a:latin typeface="Times New Roman" pitchFamily="18" charset="0"/>
                <a:cs typeface="Times New Roman" pitchFamily="18" charset="0"/>
              </a:rPr>
              <a:t> Zee School, </a:t>
            </a:r>
            <a:r>
              <a:rPr lang="en-US" sz="1050" b="1" spc="13" dirty="0" err="1">
                <a:solidFill>
                  <a:schemeClr val="tx1"/>
                </a:solidFill>
                <a:latin typeface="Times New Roman" pitchFamily="18" charset="0"/>
                <a:cs typeface="Times New Roman" pitchFamily="18" charset="0"/>
              </a:rPr>
              <a:t>Sukeli</a:t>
            </a:r>
            <a:r>
              <a:rPr sz="1050" b="1" spc="13" dirty="0">
                <a:solidFill>
                  <a:schemeClr val="tx1"/>
                </a:solidFill>
                <a:latin typeface="Times New Roman" pitchFamily="18" charset="0"/>
                <a:cs typeface="Times New Roman" pitchFamily="18" charset="0"/>
              </a:rPr>
              <a:t>.</a:t>
            </a:r>
            <a:endParaRPr sz="1050" dirty="0">
              <a:solidFill>
                <a:schemeClr val="tx1"/>
              </a:solidFill>
              <a:latin typeface="Times New Roman" pitchFamily="18" charset="0"/>
              <a:cs typeface="Times New Roman" pitchFamily="18" charset="0"/>
            </a:endParaRPr>
          </a:p>
        </p:txBody>
      </p:sp>
      <p:sp>
        <p:nvSpPr>
          <p:cNvPr id="10" name="Horizontal Scroll 9">
            <a:extLst>
              <a:ext uri="{FF2B5EF4-FFF2-40B4-BE49-F238E27FC236}">
                <a16:creationId xmlns:a16="http://schemas.microsoft.com/office/drawing/2014/main" id="{22354196-D408-4D32-A5EC-5E351CF31271}"/>
              </a:ext>
            </a:extLst>
          </p:cNvPr>
          <p:cNvSpPr/>
          <p:nvPr/>
        </p:nvSpPr>
        <p:spPr>
          <a:xfrm>
            <a:off x="2335213" y="4247523"/>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b="1" dirty="0">
                <a:ln>
                  <a:solidFill>
                    <a:srgbClr val="002060"/>
                  </a:solidFill>
                </a:ln>
                <a:solidFill>
                  <a:schemeClr val="tx1"/>
                </a:solidFill>
                <a:latin typeface="Times New Roman" pitchFamily="18" charset="0"/>
                <a:cs typeface="Times New Roman" pitchFamily="18" charset="0"/>
              </a:rPr>
              <a:t>Ms. – ANSHUL SAXENA</a:t>
            </a:r>
            <a:endParaRPr lang="hi-IN" b="1" dirty="0">
              <a:ln>
                <a:solidFill>
                  <a:srgbClr val="002060"/>
                </a:solidFill>
              </a:ln>
              <a:solidFill>
                <a:schemeClr val="tx1"/>
              </a:solidFill>
              <a:latin typeface="Times New Roman" pitchFamily="18" charset="0"/>
            </a:endParaRPr>
          </a:p>
        </p:txBody>
      </p:sp>
      <p:sp>
        <p:nvSpPr>
          <p:cNvPr id="11" name="Horizontal Scroll 10">
            <a:extLst>
              <a:ext uri="{FF2B5EF4-FFF2-40B4-BE49-F238E27FC236}">
                <a16:creationId xmlns:a16="http://schemas.microsoft.com/office/drawing/2014/main" id="{B2BB540E-F943-4AE6-9DDD-AB2F0DCB8D0F}"/>
              </a:ext>
            </a:extLst>
          </p:cNvPr>
          <p:cNvSpPr/>
          <p:nvPr/>
        </p:nvSpPr>
        <p:spPr>
          <a:xfrm>
            <a:off x="2327197" y="5638800"/>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b="1" spc="-8" dirty="0">
                <a:ln>
                  <a:solidFill>
                    <a:srgbClr val="002060"/>
                  </a:solidFill>
                </a:ln>
                <a:solidFill>
                  <a:srgbClr val="001F5F"/>
                </a:solidFill>
                <a:latin typeface="Times New Roman" pitchFamily="18" charset="0"/>
                <a:cs typeface="Times New Roman" pitchFamily="18" charset="0"/>
              </a:rPr>
              <a:t>Ph. No. :86577 35898</a:t>
            </a:r>
            <a:endParaRPr lang="hi-IN" dirty="0">
              <a:ln>
                <a:solidFill>
                  <a:srgbClr val="002060"/>
                </a:solidFill>
              </a:ln>
              <a:latin typeface="Times New Roman" pitchFamily="18" charset="0"/>
            </a:endParaRPr>
          </a:p>
        </p:txBody>
      </p:sp>
      <p:sp>
        <p:nvSpPr>
          <p:cNvPr id="12" name="Horizontal Scroll 11">
            <a:extLst>
              <a:ext uri="{FF2B5EF4-FFF2-40B4-BE49-F238E27FC236}">
                <a16:creationId xmlns:a16="http://schemas.microsoft.com/office/drawing/2014/main" id="{E30A9F1E-87D6-48F0-AF73-4BB6BD6186C3}"/>
              </a:ext>
            </a:extLst>
          </p:cNvPr>
          <p:cNvSpPr/>
          <p:nvPr/>
        </p:nvSpPr>
        <p:spPr>
          <a:xfrm>
            <a:off x="2327197" y="5061719"/>
            <a:ext cx="4779236" cy="717614"/>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lnSpc>
                <a:spcPts val="2320"/>
              </a:lnSpc>
              <a:spcBef>
                <a:spcPts val="115"/>
              </a:spcBef>
              <a:spcAft>
                <a:spcPts val="0"/>
              </a:spcAft>
              <a:defRPr/>
            </a:pPr>
            <a:r>
              <a:rPr lang="en-US" b="1" dirty="0">
                <a:ln>
                  <a:solidFill>
                    <a:srgbClr val="002060"/>
                  </a:solidFill>
                </a:ln>
                <a:solidFill>
                  <a:srgbClr val="002060"/>
                </a:solidFill>
                <a:latin typeface="Times New Roman" pitchFamily="18" charset="0"/>
                <a:cs typeface="Times New Roman" pitchFamily="18" charset="0"/>
              </a:rPr>
              <a:t>E</a:t>
            </a:r>
            <a:r>
              <a:rPr lang="en-US" b="1" spc="9"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m</a:t>
            </a:r>
            <a:r>
              <a:rPr lang="en-US" b="1" spc="-9" dirty="0">
                <a:ln>
                  <a:solidFill>
                    <a:srgbClr val="002060"/>
                  </a:solidFill>
                </a:ln>
                <a:solidFill>
                  <a:srgbClr val="002060"/>
                </a:solidFill>
                <a:latin typeface="Times New Roman" pitchFamily="18" charset="0"/>
                <a:cs typeface="Times New Roman" pitchFamily="18" charset="0"/>
              </a:rPr>
              <a:t>a</a:t>
            </a:r>
            <a:r>
              <a:rPr lang="en-US" b="1" spc="4" dirty="0">
                <a:ln>
                  <a:solidFill>
                    <a:srgbClr val="002060"/>
                  </a:solidFill>
                </a:ln>
                <a:solidFill>
                  <a:srgbClr val="002060"/>
                </a:solidFill>
                <a:latin typeface="Times New Roman" pitchFamily="18" charset="0"/>
                <a:cs typeface="Times New Roman" pitchFamily="18" charset="0"/>
              </a:rPr>
              <a:t>i</a:t>
            </a:r>
            <a:r>
              <a:rPr lang="en-US" b="1" dirty="0">
                <a:ln>
                  <a:solidFill>
                    <a:srgbClr val="002060"/>
                  </a:solidFill>
                </a:ln>
                <a:solidFill>
                  <a:srgbClr val="002060"/>
                </a:solidFill>
                <a:latin typeface="Times New Roman" pitchFamily="18" charset="0"/>
                <a:cs typeface="Times New Roman" pitchFamily="18" charset="0"/>
              </a:rPr>
              <a:t>l</a:t>
            </a:r>
            <a:r>
              <a:rPr lang="en-US" b="1" spc="-109" dirty="0">
                <a:ln>
                  <a:solidFill>
                    <a:srgbClr val="002060"/>
                  </a:solidFill>
                </a:ln>
                <a:solidFill>
                  <a:srgbClr val="002060"/>
                </a:solidFill>
                <a:latin typeface="Times New Roman" pitchFamily="18" charset="0"/>
                <a:cs typeface="Times New Roman" pitchFamily="18" charset="0"/>
              </a:rPr>
              <a:t> </a:t>
            </a:r>
            <a:r>
              <a:rPr lang="en-US" b="1" spc="14"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a:t>
            </a:r>
            <a:r>
              <a:rPr lang="en-US" b="1" spc="-4" dirty="0">
                <a:ln>
                  <a:solidFill>
                    <a:srgbClr val="002060"/>
                  </a:solidFill>
                </a:ln>
                <a:solidFill>
                  <a:srgbClr val="002060"/>
                </a:solidFill>
                <a:latin typeface="Times New Roman" pitchFamily="18" charset="0"/>
                <a:cs typeface="Times New Roman" pitchFamily="18" charset="0"/>
              </a:rPr>
              <a:t> </a:t>
            </a:r>
            <a:r>
              <a:rPr lang="en-US" b="1" dirty="0">
                <a:solidFill>
                  <a:srgbClr val="002060"/>
                </a:solidFill>
                <a:latin typeface="Times New Roman" pitchFamily="18" charset="0"/>
                <a:cs typeface="Times New Roman" pitchFamily="18" charset="0"/>
              </a:rPr>
              <a:t>anshu.saxena@zeelearn.com</a:t>
            </a:r>
            <a:endParaRPr lang="en-US" b="1" dirty="0">
              <a:ln>
                <a:solidFill>
                  <a:srgbClr val="002060"/>
                </a:solidFill>
              </a:ln>
              <a:solidFill>
                <a:srgbClr val="002060"/>
              </a:solidFill>
              <a:latin typeface="Times New Roman" pitchFamily="18" charset="0"/>
              <a:cs typeface="Times New Roman" pitchFamily="18" charset="0"/>
            </a:endParaRPr>
          </a:p>
        </p:txBody>
      </p:sp>
      <p:sp>
        <p:nvSpPr>
          <p:cNvPr id="14" name="Horizontal Scroll 13">
            <a:extLst>
              <a:ext uri="{FF2B5EF4-FFF2-40B4-BE49-F238E27FC236}">
                <a16:creationId xmlns:a16="http://schemas.microsoft.com/office/drawing/2014/main" id="{4DAFB7E6-791D-4ACC-AE31-DC6499E3DD99}"/>
              </a:ext>
            </a:extLst>
          </p:cNvPr>
          <p:cNvSpPr/>
          <p:nvPr/>
        </p:nvSpPr>
        <p:spPr>
          <a:xfrm>
            <a:off x="2335213" y="4648200"/>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marL="117475" algn="ctr">
              <a:lnSpc>
                <a:spcPts val="3100"/>
              </a:lnSpc>
              <a:defRPr/>
            </a:pPr>
            <a:r>
              <a:rPr lang="en-US" b="1">
                <a:solidFill>
                  <a:srgbClr val="002060"/>
                </a:solidFill>
                <a:latin typeface="Times New Roman" pitchFamily="18" charset="0"/>
                <a:cs typeface="Times New Roman" pitchFamily="18" charset="0"/>
              </a:rPr>
              <a:t>Regional School Director Zee Learn</a:t>
            </a:r>
          </a:p>
        </p:txBody>
      </p:sp>
      <p:sp>
        <p:nvSpPr>
          <p:cNvPr id="15" name="Rectangle 14">
            <a:extLst>
              <a:ext uri="{FF2B5EF4-FFF2-40B4-BE49-F238E27FC236}">
                <a16:creationId xmlns:a16="http://schemas.microsoft.com/office/drawing/2014/main" id="{EAE9A842-4FB6-496F-89D4-84663246B45B}"/>
              </a:ext>
            </a:extLst>
          </p:cNvPr>
          <p:cNvSpPr/>
          <p:nvPr/>
        </p:nvSpPr>
        <p:spPr>
          <a:xfrm>
            <a:off x="0" y="60444"/>
            <a:ext cx="9143999" cy="523220"/>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algn="ctr" fontAlgn="auto">
              <a:spcBef>
                <a:spcPts val="0"/>
              </a:spcBef>
              <a:spcAft>
                <a:spcPts val="0"/>
              </a:spcAft>
              <a:defRPr/>
            </a:pPr>
            <a:r>
              <a:rPr lang="en-US" sz="2800" b="1" dirty="0">
                <a:ln>
                  <a:solidFill>
                    <a:srgbClr val="7030A0"/>
                  </a:solidFill>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Our Mentor</a:t>
            </a:r>
          </a:p>
        </p:txBody>
      </p:sp>
      <p:pic>
        <p:nvPicPr>
          <p:cNvPr id="17416" name="Picture 15">
            <a:extLst>
              <a:ext uri="{FF2B5EF4-FFF2-40B4-BE49-F238E27FC236}">
                <a16:creationId xmlns:a16="http://schemas.microsoft.com/office/drawing/2014/main" id="{D576217E-761B-4F4D-A92D-0A65BBE5DE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675"/>
            <a:ext cx="1371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2">
            <a:extLst>
              <a:ext uri="{FF2B5EF4-FFF2-40B4-BE49-F238E27FC236}">
                <a16:creationId xmlns:a16="http://schemas.microsoft.com/office/drawing/2014/main" id="{25F91DA1-092E-4411-917B-39163EDCAF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6"/>
          <a:stretch>
            <a:fillRect/>
          </a:stretch>
        </p:blipFill>
        <p:spPr bwMode="auto">
          <a:xfrm>
            <a:off x="3211513" y="1219200"/>
            <a:ext cx="3048000" cy="29718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418" name="Picture 2" descr="Fit India Logo Png - Fit India Logos, Transparent Png - kindpng">
            <a:extLst>
              <a:ext uri="{FF2B5EF4-FFF2-40B4-BE49-F238E27FC236}">
                <a16:creationId xmlns:a16="http://schemas.microsoft.com/office/drawing/2014/main" id="{A240F2E3-D6BE-4E5E-8DA0-229B341F50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53400" y="66675"/>
            <a:ext cx="8223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6">
            <a:extLst>
              <a:ext uri="{FF2B5EF4-FFF2-40B4-BE49-F238E27FC236}">
                <a16:creationId xmlns:a16="http://schemas.microsoft.com/office/drawing/2014/main" id="{53AD58C3-76D0-4769-BCD1-EF89E804CB00}"/>
              </a:ext>
            </a:extLst>
          </p:cNvPr>
          <p:cNvSpPr txBox="1">
            <a:spLocks noChangeArrowheads="1"/>
          </p:cNvSpPr>
          <p:nvPr/>
        </p:nvSpPr>
        <p:spPr bwMode="auto">
          <a:xfrm>
            <a:off x="0" y="685800"/>
            <a:ext cx="7620000" cy="6786563"/>
          </a:xfrm>
          <a:prstGeom prst="rect">
            <a:avLst/>
          </a:prstGeom>
          <a:no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indent="-342900" eaLnBrk="1" fontAlgn="auto" hangingPunct="1">
              <a:spcBef>
                <a:spcPct val="50000"/>
              </a:spcBef>
              <a:spcAft>
                <a:spcPts val="0"/>
              </a:spcAft>
              <a:buFont typeface="Arial" pitchFamily="34" charset="0"/>
              <a:buChar char="•"/>
              <a:defRPr/>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Students Handbook / Almanac- </a:t>
            </a:r>
            <a:r>
              <a:rPr lang="en-US" b="1" dirty="0">
                <a:effectLst>
                  <a:outerShdw blurRad="38100" dist="38100" dir="2700000" algn="tl">
                    <a:srgbClr val="000000">
                      <a:alpha val="43137"/>
                    </a:srgbClr>
                  </a:outerShdw>
                </a:effectLst>
                <a:latin typeface="Times New Roman" pitchFamily="18" charset="0"/>
                <a:cs typeface="Times New Roman" pitchFamily="18" charset="0"/>
              </a:rPr>
              <a:t>will provide valuable information regarding School procedures.  </a:t>
            </a:r>
          </a:p>
          <a:p>
            <a:pPr marL="342900" indent="-342900" eaLnBrk="1" fontAlgn="auto" hangingPunct="1">
              <a:spcBef>
                <a:spcPct val="50000"/>
              </a:spcBef>
              <a:spcAft>
                <a:spcPts val="0"/>
              </a:spcAft>
              <a:buFont typeface="Arial" pitchFamily="34" charset="0"/>
              <a:buChar char="•"/>
              <a:defRPr/>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Academic Calendar- </a:t>
            </a:r>
            <a:r>
              <a:rPr lang="en-US" b="1" dirty="0">
                <a:effectLst>
                  <a:outerShdw blurRad="38100" dist="38100" dir="2700000" algn="tl">
                    <a:srgbClr val="000000">
                      <a:alpha val="43137"/>
                    </a:srgbClr>
                  </a:outerShdw>
                </a:effectLst>
                <a:latin typeface="Times New Roman" pitchFamily="18" charset="0"/>
                <a:cs typeface="Times New Roman" pitchFamily="18" charset="0"/>
              </a:rPr>
              <a:t>will be uploaded on the school website or provided in paper format, to parents and will focus on  information regarding your child’s upcoming activities &amp; holidays. </a:t>
            </a:r>
          </a:p>
          <a:p>
            <a:pPr marL="342900" indent="-342900" eaLnBrk="1" fontAlgn="auto" hangingPunct="1">
              <a:spcBef>
                <a:spcPct val="50000"/>
              </a:spcBef>
              <a:spcAft>
                <a:spcPts val="0"/>
              </a:spcAft>
              <a:buFont typeface="Arial" pitchFamily="34" charset="0"/>
              <a:buChar char="•"/>
              <a:defRPr/>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Web Site </a:t>
            </a: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hlinkClick r:id="rId2"/>
              </a:rPr>
              <a:t>http://www.jmlzsnagothane.edu.in/</a:t>
            </a:r>
            <a:r>
              <a:rPr lang="en-US" b="1" dirty="0">
                <a:effectLst>
                  <a:outerShdw blurRad="38100" dist="38100" dir="2700000" algn="tl">
                    <a:srgbClr val="000000">
                      <a:alpha val="43137"/>
                    </a:srgbClr>
                  </a:outerShdw>
                </a:effectLst>
                <a:latin typeface="Times New Roman" pitchFamily="18" charset="0"/>
                <a:cs typeface="Times New Roman" pitchFamily="18" charset="0"/>
                <a:hlinkClick r:id="rId2"/>
              </a:rPr>
              <a:t>-</a:t>
            </a:r>
            <a:r>
              <a:rPr lang="en-US" b="1" dirty="0">
                <a:effectLst>
                  <a:outerShdw blurRad="38100" dist="38100" dir="2700000" algn="tl">
                    <a:srgbClr val="000000">
                      <a:alpha val="43137"/>
                    </a:srgbClr>
                  </a:outerShdw>
                </a:effectLst>
                <a:latin typeface="Times New Roman" pitchFamily="18" charset="0"/>
                <a:cs typeface="Times New Roman" pitchFamily="18" charset="0"/>
              </a:rPr>
              <a:t>  The school website will have information regarding the  and will be updated on a consistent basis. </a:t>
            </a:r>
          </a:p>
          <a:p>
            <a:pPr marL="342900" indent="-342900" eaLnBrk="1" fontAlgn="auto" hangingPunct="1">
              <a:spcBef>
                <a:spcPct val="50000"/>
              </a:spcBef>
              <a:spcAft>
                <a:spcPts val="0"/>
              </a:spcAft>
              <a:buFont typeface="Arial" pitchFamily="34" charset="0"/>
              <a:buChar char="•"/>
              <a:defRPr/>
            </a:pPr>
            <a:r>
              <a:rPr lang="en-US" b="1" dirty="0">
                <a:effectLst>
                  <a:outerShdw blurRad="38100" dist="38100" dir="2700000" algn="tl">
                    <a:srgbClr val="000000">
                      <a:alpha val="43137"/>
                    </a:srgbClr>
                  </a:outerShdw>
                </a:effectLst>
                <a:latin typeface="Times New Roman" pitchFamily="18" charset="0"/>
                <a:cs typeface="Times New Roman" pitchFamily="18" charset="0"/>
              </a:rPr>
              <a:t>        https://www.facebook.com/jmlzsnagothane</a:t>
            </a:r>
          </a:p>
          <a:p>
            <a:pPr marL="342900" indent="-342900" eaLnBrk="1" fontAlgn="auto" hangingPunct="1">
              <a:spcBef>
                <a:spcPct val="50000"/>
              </a:spcBef>
              <a:spcAft>
                <a:spcPts val="0"/>
              </a:spcAft>
              <a:buFont typeface="Arial" pitchFamily="34" charset="0"/>
              <a:buChar char="•"/>
              <a:defRPr/>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E-mail</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r>
              <a:rPr lang="en-US" b="1" dirty="0">
                <a:effectLst>
                  <a:outerShdw blurRad="38100" dist="38100" dir="2700000" algn="tl">
                    <a:srgbClr val="000000">
                      <a:alpha val="43137"/>
                    </a:srgbClr>
                  </a:outerShdw>
                </a:effectLst>
                <a:latin typeface="Times New Roman" pitchFamily="18" charset="0"/>
                <a:cs typeface="Times New Roman" pitchFamily="18" charset="0"/>
                <a:hlinkClick r:id="rId3"/>
              </a:rPr>
              <a:t>mlzsnagothane@gmail.com</a:t>
            </a:r>
            <a:r>
              <a:rPr lang="en-US" b="1" dirty="0">
                <a:effectLst>
                  <a:outerShdw blurRad="38100" dist="38100" dir="2700000" algn="tl">
                    <a:srgbClr val="000000">
                      <a:alpha val="43137"/>
                    </a:srgbClr>
                  </a:outerShdw>
                </a:effectLst>
                <a:latin typeface="Times New Roman" pitchFamily="18" charset="0"/>
                <a:cs typeface="Times New Roman" pitchFamily="18" charset="0"/>
              </a:rPr>
              <a:t>	</a:t>
            </a:r>
          </a:p>
          <a:p>
            <a:pPr marL="342900" indent="-342900" eaLnBrk="1" fontAlgn="auto" hangingPunct="1">
              <a:spcBef>
                <a:spcPct val="50000"/>
              </a:spcBef>
              <a:spcAft>
                <a:spcPts val="0"/>
              </a:spcAft>
              <a:buFont typeface="Arial" pitchFamily="34" charset="0"/>
              <a:buChar char="•"/>
              <a:defRPr/>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Phone calls</a:t>
            </a:r>
            <a:r>
              <a:rPr lang="en-US" b="1" dirty="0">
                <a:effectLst>
                  <a:outerShdw blurRad="38100" dist="38100" dir="2700000" algn="tl">
                    <a:srgbClr val="000000">
                      <a:alpha val="43137"/>
                    </a:srgbClr>
                  </a:outerShdw>
                </a:effectLst>
                <a:latin typeface="Times New Roman" pitchFamily="18" charset="0"/>
                <a:cs typeface="Times New Roman" pitchFamily="18" charset="0"/>
              </a:rPr>
              <a:t>:-02194-238845, 9422351104</a:t>
            </a:r>
          </a:p>
          <a:p>
            <a:pPr marL="342900" indent="-342900" eaLnBrk="1" fontAlgn="auto" hangingPunct="1">
              <a:spcBef>
                <a:spcPct val="50000"/>
              </a:spcBef>
              <a:spcAft>
                <a:spcPts val="0"/>
              </a:spcAft>
              <a:buFont typeface="Arial" pitchFamily="34" charset="0"/>
              <a:buChar char="•"/>
              <a:defRPr/>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Circulars</a:t>
            </a:r>
            <a:r>
              <a:rPr lang="en-US" b="1" dirty="0">
                <a:effectLst>
                  <a:outerShdw blurRad="38100" dist="38100" dir="2700000" algn="tl">
                    <a:srgbClr val="000000">
                      <a:alpha val="43137"/>
                    </a:srgbClr>
                  </a:outerShdw>
                </a:effectLst>
                <a:latin typeface="Times New Roman" pitchFamily="18" charset="0"/>
                <a:cs typeface="Times New Roman" pitchFamily="18" charset="0"/>
              </a:rPr>
              <a:t>:- Written circulars will be sent to the parents whenever required.</a:t>
            </a:r>
          </a:p>
          <a:p>
            <a:pPr marL="342900" indent="-342900" eaLnBrk="1" fontAlgn="auto" hangingPunct="1">
              <a:spcBef>
                <a:spcPct val="50000"/>
              </a:spcBef>
              <a:spcAft>
                <a:spcPts val="0"/>
              </a:spcAft>
              <a:buFont typeface="Arial" pitchFamily="34" charset="0"/>
              <a:buChar char="•"/>
              <a:defRPr/>
            </a:pPr>
            <a:r>
              <a:rPr lang="en-US"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School management system</a:t>
            </a:r>
            <a:r>
              <a:rPr lang="en-US" b="1" dirty="0">
                <a:effectLst>
                  <a:outerShdw blurRad="38100" dist="38100" dir="2700000" algn="tl">
                    <a:srgbClr val="000000">
                      <a:alpha val="43137"/>
                    </a:srgbClr>
                  </a:outerShdw>
                </a:effectLst>
                <a:latin typeface="Times New Roman" pitchFamily="18" charset="0"/>
                <a:cs typeface="Times New Roman" pitchFamily="18" charset="0"/>
              </a:rPr>
              <a:t>:- It is available on school website.</a:t>
            </a:r>
          </a:p>
          <a:p>
            <a:pPr eaLnBrk="1" fontAlgn="auto" hangingPunct="1">
              <a:spcBef>
                <a:spcPct val="50000"/>
              </a:spcBef>
              <a:spcAft>
                <a:spcPts val="0"/>
              </a:spcAft>
              <a:defRPr/>
            </a:pPr>
            <a:r>
              <a:rPr lang="en-US" sz="2800" dirty="0">
                <a:latin typeface="Times New Roman" pitchFamily="18" charset="0"/>
                <a:cs typeface="Times New Roman" pitchFamily="18" charset="0"/>
              </a:rPr>
              <a:t> </a:t>
            </a:r>
          </a:p>
          <a:p>
            <a:pPr eaLnBrk="1" fontAlgn="auto" hangingPunct="1">
              <a:spcBef>
                <a:spcPct val="50000"/>
              </a:spcBef>
              <a:spcAft>
                <a:spcPts val="0"/>
              </a:spcAft>
              <a:defRPr/>
            </a:pPr>
            <a:endParaRPr lang="en-US" sz="2800" dirty="0">
              <a:latin typeface="Times New Roman" pitchFamily="18" charset="0"/>
              <a:cs typeface="Times New Roman" pitchFamily="18" charset="0"/>
            </a:endParaRPr>
          </a:p>
          <a:p>
            <a:pPr eaLnBrk="1" fontAlgn="auto" hangingPunct="1">
              <a:spcBef>
                <a:spcPct val="50000"/>
              </a:spcBef>
              <a:spcAft>
                <a:spcPts val="0"/>
              </a:spcAft>
              <a:buFontTx/>
              <a:buChar char="•"/>
              <a:defRPr/>
            </a:pPr>
            <a:endParaRPr lang="en-US" sz="2400" dirty="0">
              <a:latin typeface="Times New Roman" pitchFamily="18" charset="0"/>
              <a:cs typeface="Times New Roman" pitchFamily="18" charset="0"/>
            </a:endParaRPr>
          </a:p>
        </p:txBody>
      </p:sp>
      <p:sp>
        <p:nvSpPr>
          <p:cNvPr id="98307" name="Text Box 7">
            <a:extLst>
              <a:ext uri="{FF2B5EF4-FFF2-40B4-BE49-F238E27FC236}">
                <a16:creationId xmlns:a16="http://schemas.microsoft.com/office/drawing/2014/main" id="{D2AB26E1-106C-4296-95CB-AA226A413AAE}"/>
              </a:ext>
            </a:extLst>
          </p:cNvPr>
          <p:cNvSpPr txBox="1">
            <a:spLocks noChangeArrowheads="1"/>
          </p:cNvSpPr>
          <p:nvPr/>
        </p:nvSpPr>
        <p:spPr bwMode="auto">
          <a:xfrm>
            <a:off x="-304800" y="-15875"/>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pPr>
            <a:r>
              <a:rPr lang="en-US" altLang="en-US" sz="4000">
                <a:solidFill>
                  <a:srgbClr val="FF33CC"/>
                </a:solidFill>
                <a:latin typeface="Arial Black" panose="020B0A04020102020204" pitchFamily="34" charset="0"/>
              </a:rPr>
              <a:t>Parent Communication</a:t>
            </a:r>
          </a:p>
        </p:txBody>
      </p:sp>
      <p:pic>
        <p:nvPicPr>
          <p:cNvPr id="98308" name="Picture 2">
            <a:extLst>
              <a:ext uri="{FF2B5EF4-FFF2-40B4-BE49-F238E27FC236}">
                <a16:creationId xmlns:a16="http://schemas.microsoft.com/office/drawing/2014/main" id="{DCF3F811-8528-4CEC-905F-147B7D054C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3576638"/>
            <a:ext cx="1171575" cy="100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09" name="Picture 4">
            <a:extLst>
              <a:ext uri="{FF2B5EF4-FFF2-40B4-BE49-F238E27FC236}">
                <a16:creationId xmlns:a16="http://schemas.microsoft.com/office/drawing/2014/main" id="{6C737552-73A9-4951-8D1E-BD60506A8C3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3838" y="2438400"/>
            <a:ext cx="995362"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0" name="Picture 5">
            <a:extLst>
              <a:ext uri="{FF2B5EF4-FFF2-40B4-BE49-F238E27FC236}">
                <a16:creationId xmlns:a16="http://schemas.microsoft.com/office/drawing/2014/main" id="{8D28DE1E-DAF3-4464-871F-9B220A4E9C6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3276600"/>
            <a:ext cx="890588" cy="105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1" name="Picture 6">
            <a:extLst>
              <a:ext uri="{FF2B5EF4-FFF2-40B4-BE49-F238E27FC236}">
                <a16:creationId xmlns:a16="http://schemas.microsoft.com/office/drawing/2014/main" id="{1134AB9D-A1B7-4DC9-93E0-7AA37B175C6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3800" y="4419600"/>
            <a:ext cx="1371600"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2" name="Picture 7">
            <a:extLst>
              <a:ext uri="{FF2B5EF4-FFF2-40B4-BE49-F238E27FC236}">
                <a16:creationId xmlns:a16="http://schemas.microsoft.com/office/drawing/2014/main" id="{AD108690-69FF-4E0D-BD60-DA730D9A026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5867400"/>
            <a:ext cx="16764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8313" name="Picture 8">
            <a:extLst>
              <a:ext uri="{FF2B5EF4-FFF2-40B4-BE49-F238E27FC236}">
                <a16:creationId xmlns:a16="http://schemas.microsoft.com/office/drawing/2014/main" id="{D4A5EB7A-A9A4-4E82-888E-D95FA352B32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50150" y="1228725"/>
            <a:ext cx="159861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14" name="AutoShape 2" descr="data:image/png;base64,iVBORw0KGgoAAAANSUhEUgAAAOEAAADhCAMAAAAJbSJIAAAAeFBMVEU7WZj///8sT5O3v9RAXJokSpE3VpdacKQzU5Xj5u6Ek7iWosI1VZbq7fRDYJza3+r5+vyrttDQ1+WGmL7L0eH09vpfd6pLZqBrgrFQaaC/xthacaTm6/PDzN9heat5jbemscwMP4yNncAiSJCaqch1h7OAkruxvNRQ5noeAAAEJUlEQVR4nO3dyXLiMBSFYVmAJBLLMwZCBppOwvu/YTNkWDQNit3SvVKdf5ENlZS/soiMLRuRnbNd2xcilYq+7eyHTJx+VrWWRlFv139MGanr6ltY6qR455TR5aewKXLqzfFSXjRnYVmktwPPqaI8Ciud5h48luvqIKwN9XZ4zNSZsDrVMXpMaSs6Sb0VXpOdaFMepIdh2oo+5UF6GKa9SOdQ7XKp+xBCCCGEEEIIIYQQupXKjcmVENPvxPT0glJ5fnjRnF+PtFya9dtuO+lKW2VfVQv7WJZN9/Swr7evu7u3lZ5Sb+mQlJGzflvOF9mtFtbexXfGXsnl3aS6ifvsPjahksW+dObFJ1Sqf3DffREK5XJ/+70XsTAXO3tbFLHQrLuf+2ISypf5EGBEwt0gXzxCuR0IjESoxH4oMBKhGbwHIxHK1+HAKITm5YeHMbEJ882AeT4qoWzGACMQmqETYSxC1Y8aoxEIZ5NxQPZCtR4JZC+UD4kL89WPP/HGJhx+PBqHUE1H70LmQtOOBjIXjjyc4S9U/fhByls49oCNv1CMngyZC0/3JKUt3PxEsrB2fiHW157MuzNvPrl/04WRs79jDBSydvSVq6UyRsV3uXfmNhvaVsZ6LVs6ffZ9XEV745lausz3i57zG+166tnlJOJ9tHvw8MnJ5TRpQ72VY3I6ZnuNd4wehA7n8u060v+ip1wuqJURvwvdJvx93EKHczRx36IsHc4Fr6J+FIKLMO4nBbgIlxCyzkU4TV9IvZGjghBC/kEIIf8ghJB/EELIPwgh5B+EEPJIXcll7azIr/2FY8TAYqP/3dphNc213z+2IT6hau5uG0b2OEtd+ER76SaAsE5eSLzmK4DwnfbilH/hgvjym3/h4yb12aIkvjjlX0i93Ma/kHg6DCAkng4DCHfEazX8C9+SF1IvCvMvpF5Q5F1of6cubKiXvXkXki/s8y4kX1/rXUh+v4x3IfnSRd/CxTP1yUTfwjn1hO9d2JB/g4xv4RM10LtwQj0dehduUxdW9Cv5fQvJp0PfwgX9KnDfQvJd6Fs4p72yFkDI4Hsb85eLt9B/5nCT7LVft+SfnY7EC/fPf/XL4c6uSzfgR3En/qk01mJcC0II+QchhPyDEEL+QQgh/yCEkH8QQsg/CCHkH4QQ8g9CCPkHIYT8gxBC/kEIIf8ghJB/EELIPwgh5B+EEPIPQgj5ByGE/IMQQv5BCCH/IISQfxBCyD8IIeQfhBDyL6CQ6IlZwYSF6GkeZBNKqHpB9LilUELTCqLnvIQSyk5Ymi/6CCRU2oqsJhmmgYSmzkRWaYpnSoUR5ro6CLOyIBinQYSqKLOjMGuK8HsxhDAvmuwszEptQu9G/0JldJl9CrOq1jIs0rNQGanrKvsWZpnt2j7kAZxfYdG3nf34K38ArA5OdTHdpNAAAAAASUVORK5CYII=">
            <a:extLst>
              <a:ext uri="{FF2B5EF4-FFF2-40B4-BE49-F238E27FC236}">
                <a16:creationId xmlns:a16="http://schemas.microsoft.com/office/drawing/2014/main" id="{AADFC052-46DA-4396-ACCC-6801C24A20AF}"/>
              </a:ext>
            </a:extLst>
          </p:cNvPr>
          <p:cNvSpPr>
            <a:spLocks noChangeAspect="1" noChangeArrowheads="1"/>
          </p:cNvSpPr>
          <p:nvPr/>
        </p:nvSpPr>
        <p:spPr bwMode="auto">
          <a:xfrm>
            <a:off x="155575" y="-1485900"/>
            <a:ext cx="30956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latin typeface="Franklin Gothic Book" panose="020B0503020102020204" pitchFamily="34" charset="0"/>
            </a:endParaRPr>
          </a:p>
        </p:txBody>
      </p:sp>
      <p:pic>
        <p:nvPicPr>
          <p:cNvPr id="98315" name="Picture 4" descr="http://static1.squarespace.com/static/4f5810d9e4b0ebbf0a1507a6/t/55a6e39be4b0e13bc07f93a1/1437000604121/">
            <a:extLst>
              <a:ext uri="{FF2B5EF4-FFF2-40B4-BE49-F238E27FC236}">
                <a16:creationId xmlns:a16="http://schemas.microsoft.com/office/drawing/2014/main" id="{28C3C831-8BAB-497E-8127-76922D90700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8600" y="3319463"/>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a:extLst>
              <a:ext uri="{FF2B5EF4-FFF2-40B4-BE49-F238E27FC236}">
                <a16:creationId xmlns:a16="http://schemas.microsoft.com/office/drawing/2014/main" id="{0A20FBF5-E315-4B8D-B661-3F74FEF1B4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a:extLst>
              <a:ext uri="{FF2B5EF4-FFF2-40B4-BE49-F238E27FC236}">
                <a16:creationId xmlns:a16="http://schemas.microsoft.com/office/drawing/2014/main" id="{814BCC9E-4D28-4C2F-86D0-077884E8FB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93663"/>
            <a:ext cx="1184275" cy="89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Horizontal Scroll 11">
            <a:extLst>
              <a:ext uri="{FF2B5EF4-FFF2-40B4-BE49-F238E27FC236}">
                <a16:creationId xmlns:a16="http://schemas.microsoft.com/office/drawing/2014/main" id="{11A0CCFF-1AFB-4050-966F-3D925692482F}"/>
              </a:ext>
            </a:extLst>
          </p:cNvPr>
          <p:cNvSpPr/>
          <p:nvPr/>
        </p:nvSpPr>
        <p:spPr>
          <a:xfrm>
            <a:off x="3057726" y="5507781"/>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lnSpc>
                <a:spcPts val="2320"/>
              </a:lnSpc>
              <a:spcBef>
                <a:spcPts val="115"/>
              </a:spcBef>
              <a:spcAft>
                <a:spcPts val="0"/>
              </a:spcAft>
              <a:defRPr/>
            </a:pPr>
            <a:r>
              <a:rPr lang="en-US" b="1" dirty="0">
                <a:ln>
                  <a:solidFill>
                    <a:srgbClr val="002060"/>
                  </a:solidFill>
                </a:ln>
                <a:solidFill>
                  <a:srgbClr val="002060"/>
                </a:solidFill>
                <a:latin typeface="Times New Roman" pitchFamily="18" charset="0"/>
                <a:cs typeface="Times New Roman" pitchFamily="18" charset="0"/>
              </a:rPr>
              <a:t>E</a:t>
            </a:r>
            <a:r>
              <a:rPr lang="en-US" b="1" spc="9"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m</a:t>
            </a:r>
            <a:r>
              <a:rPr lang="en-US" b="1" spc="-9" dirty="0">
                <a:ln>
                  <a:solidFill>
                    <a:srgbClr val="002060"/>
                  </a:solidFill>
                </a:ln>
                <a:solidFill>
                  <a:srgbClr val="002060"/>
                </a:solidFill>
                <a:latin typeface="Times New Roman" pitchFamily="18" charset="0"/>
                <a:cs typeface="Times New Roman" pitchFamily="18" charset="0"/>
              </a:rPr>
              <a:t>a</a:t>
            </a:r>
            <a:r>
              <a:rPr lang="en-US" b="1" spc="4" dirty="0">
                <a:ln>
                  <a:solidFill>
                    <a:srgbClr val="002060"/>
                  </a:solidFill>
                </a:ln>
                <a:solidFill>
                  <a:srgbClr val="002060"/>
                </a:solidFill>
                <a:latin typeface="Times New Roman" pitchFamily="18" charset="0"/>
                <a:cs typeface="Times New Roman" pitchFamily="18" charset="0"/>
              </a:rPr>
              <a:t>i</a:t>
            </a:r>
            <a:r>
              <a:rPr lang="en-US" b="1" dirty="0">
                <a:ln>
                  <a:solidFill>
                    <a:srgbClr val="002060"/>
                  </a:solidFill>
                </a:ln>
                <a:solidFill>
                  <a:srgbClr val="002060"/>
                </a:solidFill>
                <a:latin typeface="Times New Roman" pitchFamily="18" charset="0"/>
                <a:cs typeface="Times New Roman" pitchFamily="18" charset="0"/>
              </a:rPr>
              <a:t>l</a:t>
            </a:r>
            <a:r>
              <a:rPr lang="en-US" b="1" spc="-109" dirty="0">
                <a:ln>
                  <a:solidFill>
                    <a:srgbClr val="002060"/>
                  </a:solidFill>
                </a:ln>
                <a:solidFill>
                  <a:srgbClr val="002060"/>
                </a:solidFill>
                <a:latin typeface="Times New Roman" pitchFamily="18" charset="0"/>
                <a:cs typeface="Times New Roman" pitchFamily="18" charset="0"/>
              </a:rPr>
              <a:t> </a:t>
            </a:r>
            <a:r>
              <a:rPr lang="en-US" b="1" spc="14" dirty="0">
                <a:ln>
                  <a:solidFill>
                    <a:srgbClr val="002060"/>
                  </a:solidFill>
                </a:ln>
                <a:solidFill>
                  <a:srgbClr val="002060"/>
                </a:solidFill>
                <a:latin typeface="Times New Roman" pitchFamily="18" charset="0"/>
                <a:cs typeface="Times New Roman" pitchFamily="18" charset="0"/>
              </a:rPr>
              <a:t>:</a:t>
            </a:r>
            <a:r>
              <a:rPr lang="en-US" b="1" dirty="0">
                <a:ln>
                  <a:solidFill>
                    <a:srgbClr val="002060"/>
                  </a:solidFill>
                </a:ln>
                <a:solidFill>
                  <a:srgbClr val="002060"/>
                </a:solidFill>
                <a:latin typeface="Times New Roman" pitchFamily="18" charset="0"/>
                <a:cs typeface="Times New Roman" pitchFamily="18" charset="0"/>
              </a:rPr>
              <a:t>-mlzsnagothane@gmail.com</a:t>
            </a:r>
            <a:endParaRPr lang="en-US" dirty="0">
              <a:ln>
                <a:solidFill>
                  <a:srgbClr val="002060"/>
                </a:solidFill>
              </a:ln>
              <a:solidFill>
                <a:schemeClr val="tx1"/>
              </a:solidFill>
              <a:latin typeface="Times New Roman" pitchFamily="18" charset="0"/>
              <a:cs typeface="Times New Roman" pitchFamily="18" charset="0"/>
            </a:endParaRPr>
          </a:p>
        </p:txBody>
      </p:sp>
      <p:sp>
        <p:nvSpPr>
          <p:cNvPr id="13" name="Horizontal Scroll 12">
            <a:extLst>
              <a:ext uri="{FF2B5EF4-FFF2-40B4-BE49-F238E27FC236}">
                <a16:creationId xmlns:a16="http://schemas.microsoft.com/office/drawing/2014/main" id="{AD727180-04FF-41FE-B409-F5217E322550}"/>
              </a:ext>
            </a:extLst>
          </p:cNvPr>
          <p:cNvSpPr/>
          <p:nvPr/>
        </p:nvSpPr>
        <p:spPr>
          <a:xfrm>
            <a:off x="3047288" y="4974381"/>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b="1" spc="-8" dirty="0">
                <a:ln>
                  <a:solidFill>
                    <a:srgbClr val="002060"/>
                  </a:solidFill>
                </a:ln>
                <a:solidFill>
                  <a:srgbClr val="001F5F"/>
                </a:solidFill>
                <a:latin typeface="Times New Roman" pitchFamily="18" charset="0"/>
                <a:cs typeface="Times New Roman" pitchFamily="18" charset="0"/>
              </a:rPr>
              <a:t>Ph. No. :7875092867</a:t>
            </a:r>
            <a:endParaRPr lang="hi-IN" dirty="0">
              <a:ln>
                <a:solidFill>
                  <a:srgbClr val="002060"/>
                </a:solidFill>
              </a:ln>
              <a:latin typeface="Times New Roman" pitchFamily="18" charset="0"/>
            </a:endParaRPr>
          </a:p>
        </p:txBody>
      </p:sp>
      <p:sp>
        <p:nvSpPr>
          <p:cNvPr id="14" name="Horizontal Scroll 13">
            <a:extLst>
              <a:ext uri="{FF2B5EF4-FFF2-40B4-BE49-F238E27FC236}">
                <a16:creationId xmlns:a16="http://schemas.microsoft.com/office/drawing/2014/main" id="{C2BEECE0-1C6A-4FB0-98AF-BA8412A7B84E}"/>
              </a:ext>
            </a:extLst>
          </p:cNvPr>
          <p:cNvSpPr/>
          <p:nvPr/>
        </p:nvSpPr>
        <p:spPr>
          <a:xfrm>
            <a:off x="3047288" y="3946302"/>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algn="ctr" fontAlgn="auto">
              <a:spcBef>
                <a:spcPts val="0"/>
              </a:spcBef>
              <a:spcAft>
                <a:spcPts val="0"/>
              </a:spcAft>
              <a:defRPr/>
            </a:pPr>
            <a:r>
              <a:rPr lang="en-US" dirty="0" err="1">
                <a:ln>
                  <a:solidFill>
                    <a:srgbClr val="002060"/>
                  </a:solidFill>
                </a:ln>
                <a:solidFill>
                  <a:schemeClr val="accent5"/>
                </a:solidFill>
                <a:latin typeface="Times New Roman" pitchFamily="18" charset="0"/>
                <a:cs typeface="Times New Roman" pitchFamily="18" charset="0"/>
              </a:rPr>
              <a:t>Ms</a:t>
            </a:r>
            <a:r>
              <a:rPr lang="en-US" dirty="0">
                <a:ln>
                  <a:solidFill>
                    <a:srgbClr val="002060"/>
                  </a:solidFill>
                </a:ln>
                <a:solidFill>
                  <a:schemeClr val="accent5"/>
                </a:solidFill>
                <a:latin typeface="Times New Roman" pitchFamily="18" charset="0"/>
                <a:cs typeface="Times New Roman" pitchFamily="18" charset="0"/>
              </a:rPr>
              <a:t> - SAVITA SHARMA</a:t>
            </a:r>
            <a:endParaRPr lang="hi-IN" dirty="0">
              <a:ln>
                <a:solidFill>
                  <a:srgbClr val="002060"/>
                </a:solidFill>
              </a:ln>
              <a:solidFill>
                <a:schemeClr val="accent5"/>
              </a:solidFill>
              <a:latin typeface="Times New Roman" pitchFamily="18" charset="0"/>
            </a:endParaRPr>
          </a:p>
        </p:txBody>
      </p:sp>
      <p:sp>
        <p:nvSpPr>
          <p:cNvPr id="15" name="Horizontal Scroll 14">
            <a:extLst>
              <a:ext uri="{FF2B5EF4-FFF2-40B4-BE49-F238E27FC236}">
                <a16:creationId xmlns:a16="http://schemas.microsoft.com/office/drawing/2014/main" id="{0F3C251F-B5E8-4A71-84B3-7CCDCAABA378}"/>
              </a:ext>
            </a:extLst>
          </p:cNvPr>
          <p:cNvSpPr/>
          <p:nvPr/>
        </p:nvSpPr>
        <p:spPr>
          <a:xfrm>
            <a:off x="3060700" y="4445000"/>
            <a:ext cx="4800600" cy="533400"/>
          </a:xfrm>
          <a:prstGeom prst="horizontalScroll">
            <a:avLst/>
          </a:prstGeom>
          <a:solidFill>
            <a:schemeClr val="bg2"/>
          </a:solidFill>
          <a:ln>
            <a:solidFill>
              <a:srgbClr val="002060"/>
            </a:solidFill>
          </a:ln>
        </p:spPr>
        <p:style>
          <a:lnRef idx="3">
            <a:schemeClr val="lt1"/>
          </a:lnRef>
          <a:fillRef idx="1">
            <a:schemeClr val="accent6"/>
          </a:fillRef>
          <a:effectRef idx="1">
            <a:schemeClr val="accent6"/>
          </a:effectRef>
          <a:fontRef idx="minor">
            <a:schemeClr val="lt1"/>
          </a:fontRef>
        </p:style>
        <p:txBody>
          <a:bodyPr anchor="ctr"/>
          <a:lstStyle/>
          <a:p>
            <a:pPr marL="117475" algn="ctr">
              <a:lnSpc>
                <a:spcPts val="3100"/>
              </a:lnSpc>
              <a:defRPr/>
            </a:pPr>
            <a:r>
              <a:rPr lang="en-US" sz="2400" b="1">
                <a:solidFill>
                  <a:srgbClr val="A19574"/>
                </a:solidFill>
                <a:latin typeface="Times New Roman" pitchFamily="18" charset="0"/>
                <a:cs typeface="Times New Roman" pitchFamily="18" charset="0"/>
              </a:rPr>
              <a:t>PRINCIPAL</a:t>
            </a:r>
          </a:p>
        </p:txBody>
      </p:sp>
      <p:sp>
        <p:nvSpPr>
          <p:cNvPr id="16" name="object 2">
            <a:extLst>
              <a:ext uri="{FF2B5EF4-FFF2-40B4-BE49-F238E27FC236}">
                <a16:creationId xmlns:a16="http://schemas.microsoft.com/office/drawing/2014/main" id="{C7DD02FE-F06D-4747-BC4D-7699C80EF25D}"/>
              </a:ext>
            </a:extLst>
          </p:cNvPr>
          <p:cNvSpPr txBox="1"/>
          <p:nvPr/>
        </p:nvSpPr>
        <p:spPr>
          <a:xfrm>
            <a:off x="0" y="6629400"/>
            <a:ext cx="9144000" cy="2159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0" tIns="7239" rIns="0" bIns="0"/>
          <a:lstStyle/>
          <a:p>
            <a:pPr marL="12700" algn="ctr" fontAlgn="auto">
              <a:lnSpc>
                <a:spcPts val="1140"/>
              </a:lnSpc>
              <a:spcBef>
                <a:spcPts val="0"/>
              </a:spcBef>
              <a:spcAft>
                <a:spcPts val="0"/>
              </a:spcAft>
              <a:defRPr/>
            </a:pPr>
            <a:r>
              <a:rPr sz="1050" b="1" spc="13" dirty="0">
                <a:solidFill>
                  <a:schemeClr val="tx1"/>
                </a:solidFill>
                <a:latin typeface="Times New Roman" pitchFamily="18" charset="0"/>
                <a:cs typeface="Times New Roman" pitchFamily="18" charset="0"/>
              </a:rPr>
              <a:t>© </a:t>
            </a:r>
            <a:r>
              <a:rPr lang="en-US" sz="1050" b="1" spc="13" dirty="0">
                <a:solidFill>
                  <a:schemeClr val="tx1"/>
                </a:solidFill>
                <a:latin typeface="Times New Roman" pitchFamily="18" charset="0"/>
                <a:cs typeface="Times New Roman" pitchFamily="18" charset="0"/>
              </a:rPr>
              <a:t>Jindal Mount </a:t>
            </a:r>
            <a:r>
              <a:rPr lang="en-US" sz="1050" b="1" spc="13" dirty="0" err="1">
                <a:solidFill>
                  <a:schemeClr val="tx1"/>
                </a:solidFill>
                <a:latin typeface="Times New Roman" pitchFamily="18" charset="0"/>
                <a:cs typeface="Times New Roman" pitchFamily="18" charset="0"/>
              </a:rPr>
              <a:t>Litera</a:t>
            </a:r>
            <a:r>
              <a:rPr lang="en-US" sz="1050" b="1" spc="13" dirty="0">
                <a:solidFill>
                  <a:schemeClr val="tx1"/>
                </a:solidFill>
                <a:latin typeface="Times New Roman" pitchFamily="18" charset="0"/>
                <a:cs typeface="Times New Roman" pitchFamily="18" charset="0"/>
              </a:rPr>
              <a:t> Zee School, </a:t>
            </a:r>
            <a:r>
              <a:rPr lang="en-US" sz="1050" b="1" spc="13" dirty="0" err="1">
                <a:solidFill>
                  <a:schemeClr val="tx1"/>
                </a:solidFill>
                <a:latin typeface="Times New Roman" pitchFamily="18" charset="0"/>
                <a:cs typeface="Times New Roman" pitchFamily="18" charset="0"/>
              </a:rPr>
              <a:t>Sukeli</a:t>
            </a:r>
            <a:r>
              <a:rPr sz="1050" b="1" spc="13" dirty="0">
                <a:solidFill>
                  <a:schemeClr val="tx1"/>
                </a:solidFill>
                <a:latin typeface="Times New Roman" pitchFamily="18" charset="0"/>
                <a:cs typeface="Times New Roman" pitchFamily="18" charset="0"/>
              </a:rPr>
              <a:t>.</a:t>
            </a:r>
            <a:endParaRPr sz="1050" dirty="0">
              <a:solidFill>
                <a:schemeClr val="tx1"/>
              </a:solidFill>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27E11D3A-B7FF-41C7-89CD-BB5E23F3555E}"/>
              </a:ext>
            </a:extLst>
          </p:cNvPr>
          <p:cNvSpPr/>
          <p:nvPr/>
        </p:nvSpPr>
        <p:spPr>
          <a:xfrm>
            <a:off x="1981200" y="93663"/>
            <a:ext cx="5641975" cy="490537"/>
          </a:xfrm>
          <a:prstGeom prst="rect">
            <a:avLst/>
          </a:prstGeom>
          <a:ln/>
        </p:spPr>
        <p:style>
          <a:lnRef idx="1">
            <a:schemeClr val="accent4"/>
          </a:lnRef>
          <a:fillRef idx="2">
            <a:schemeClr val="accent4"/>
          </a:fillRef>
          <a:effectRef idx="1">
            <a:schemeClr val="accent4"/>
          </a:effectRef>
          <a:fontRef idx="minor">
            <a:schemeClr val="dk1"/>
          </a:fontRef>
        </p:style>
        <p:txBody>
          <a:bodyPr>
            <a:spAutoFit/>
          </a:bodyPr>
          <a:lstStyle/>
          <a:p>
            <a:pPr marL="117475" algn="ctr">
              <a:lnSpc>
                <a:spcPts val="3100"/>
              </a:lnSpc>
              <a:defRPr/>
            </a:pPr>
            <a:r>
              <a:rPr lang="en-US" sz="2800">
                <a:solidFill>
                  <a:srgbClr val="C00000"/>
                </a:solidFill>
                <a:latin typeface="Times New Roman" pitchFamily="18" charset="0"/>
                <a:cs typeface="Times New Roman" pitchFamily="18" charset="0"/>
              </a:rPr>
              <a:t>PRINCIPAL</a:t>
            </a:r>
            <a:endParaRPr lang="en-US" sz="2800">
              <a:solidFill>
                <a:srgbClr val="000000"/>
              </a:solidFill>
              <a:latin typeface="Times New Roman" pitchFamily="18" charset="0"/>
              <a:cs typeface="Times New Roman" pitchFamily="18" charset="0"/>
            </a:endParaRPr>
          </a:p>
        </p:txBody>
      </p:sp>
      <p:pic>
        <p:nvPicPr>
          <p:cNvPr id="3074" name="Picture 2">
            <a:extLst>
              <a:ext uri="{FF2B5EF4-FFF2-40B4-BE49-F238E27FC236}">
                <a16:creationId xmlns:a16="http://schemas.microsoft.com/office/drawing/2014/main" id="{06DD2393-4AEF-46B2-B796-4CB3DDCFB9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808038"/>
            <a:ext cx="2705100" cy="313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2" name="Picture 2" descr="Fit India Logo Png - Fit India Logos, Transparent Png - kindpng">
            <a:extLst>
              <a:ext uri="{FF2B5EF4-FFF2-40B4-BE49-F238E27FC236}">
                <a16:creationId xmlns:a16="http://schemas.microsoft.com/office/drawing/2014/main" id="{C54F3DE3-F854-4914-98E6-D6185CB92F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7875" y="17463"/>
            <a:ext cx="577850"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2975</TotalTime>
  <Words>3072</Words>
  <Application>Microsoft Office PowerPoint</Application>
  <PresentationFormat>On-screen Show (4:3)</PresentationFormat>
  <Paragraphs>526</Paragraphs>
  <Slides>81</Slides>
  <Notes>7</Notes>
  <HiddenSlides>0</HiddenSlides>
  <MMClips>0</MMClips>
  <ScaleCrop>false</ScaleCrop>
  <HeadingPairs>
    <vt:vector size="4" baseType="variant">
      <vt:variant>
        <vt:lpstr>Theme</vt:lpstr>
      </vt:variant>
      <vt:variant>
        <vt:i4>1</vt:i4>
      </vt:variant>
      <vt:variant>
        <vt:lpstr>Slide Titles</vt:lpstr>
      </vt:variant>
      <vt:variant>
        <vt:i4>81</vt:i4>
      </vt:variant>
    </vt:vector>
  </HeadingPairs>
  <TitlesOfParts>
    <vt:vector size="82" baseType="lpstr">
      <vt:lpstr>Trek</vt:lpstr>
      <vt:lpstr>A Warm Welcome to all Parents and Guests!!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Infrastructure</vt:lpstr>
      <vt:lpstr>School Infrastructure</vt:lpstr>
      <vt:lpstr>PowerPoint Presentation</vt:lpstr>
      <vt:lpstr>School uniform </vt:lpstr>
      <vt:lpstr>School timings for students</vt:lpstr>
      <vt:lpstr>Bell Timing</vt:lpstr>
      <vt:lpstr>PowerPoint Presentation</vt:lpstr>
      <vt:lpstr>PowerPoint Presentation</vt:lpstr>
      <vt:lpstr>BUS ROUTE</vt:lpstr>
      <vt:lpstr>PowerPoint Presentation</vt:lpstr>
      <vt:lpstr>Assembly Time &amp; Days</vt:lpstr>
      <vt:lpstr>Flow of assembly</vt:lpstr>
      <vt:lpstr>Flow of assembly</vt:lpstr>
      <vt:lpstr>PowerPoint Presentation</vt:lpstr>
      <vt:lpstr>PowerPoint Presentation</vt:lpstr>
      <vt:lpstr>PowerPoint Presentation</vt:lpstr>
      <vt:lpstr>Co-scholastic activities</vt:lpstr>
      <vt:lpstr>PowerPoint Presentation</vt:lpstr>
      <vt:lpstr>PowerPoint Presentation</vt:lpstr>
      <vt:lpstr>HOUSE INCHARGES</vt:lpstr>
      <vt:lpstr>Clubs</vt:lpstr>
      <vt:lpstr>PowerPoint Presentation</vt:lpstr>
      <vt:lpstr>PowerPoint Presentation</vt:lpstr>
      <vt:lpstr>MEASURABLE Quality Objectives</vt:lpstr>
      <vt:lpstr>Measurable quality objective goal2021-22</vt:lpstr>
      <vt:lpstr>I-CARE</vt:lpstr>
      <vt:lpstr>i- care </vt:lpstr>
      <vt:lpstr>PowerPoint Presentation</vt:lpstr>
      <vt:lpstr>Bullying</vt:lpstr>
      <vt:lpstr>Evacuation Drill (Evacuation Plan)</vt:lpstr>
      <vt:lpstr>Fire Safety Drill</vt:lpstr>
      <vt:lpstr>          Some incentives subject-wise</vt:lpstr>
      <vt:lpstr>          Some incentives subject-wise</vt:lpstr>
      <vt:lpstr>WEBSITE AND EPLUS</vt:lpstr>
      <vt:lpstr>Education +</vt:lpstr>
      <vt:lpstr>Education + APP AND WEBSITE </vt:lpstr>
      <vt:lpstr>PowerPoint Presentation</vt:lpstr>
      <vt:lpstr>PowerPoint Presentation</vt:lpstr>
      <vt:lpstr>Home work and Assignments</vt:lpstr>
      <vt:lpstr>Home work and Assignments</vt:lpstr>
      <vt:lpstr>Assessments FOR GRADE 1AND 2</vt:lpstr>
      <vt:lpstr>ASSESSMENT PATTERN</vt:lpstr>
      <vt:lpstr>ASSESSMENT FOR GRADE 3TO 5</vt:lpstr>
      <vt:lpstr>PowerPoint Presentation</vt:lpstr>
      <vt:lpstr>Whom to contact</vt:lpstr>
      <vt:lpstr>Break time</vt:lpstr>
      <vt:lpstr>food menu</vt:lpstr>
      <vt:lpstr>To reduce bag weight JMLZ have special time tables for Notebooks &amp; LRs</vt:lpstr>
      <vt:lpstr>Bag weight/time table</vt:lpstr>
      <vt:lpstr>PowerPoint Presentation</vt:lpstr>
      <vt:lpstr>Parent Involvement</vt:lpstr>
      <vt:lpstr>Parent Involvement Requirements </vt:lpstr>
      <vt:lpstr>PowerPoint Presentation</vt:lpstr>
      <vt:lpstr>School- Parent Partnership</vt:lpstr>
      <vt:lpstr>Activities undertaken by the school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Science</dc:creator>
  <cp:lastModifiedBy>Unknown User</cp:lastModifiedBy>
  <cp:revision>359</cp:revision>
  <dcterms:created xsi:type="dcterms:W3CDTF">2006-08-16T00:00:00Z</dcterms:created>
  <dcterms:modified xsi:type="dcterms:W3CDTF">2021-05-27T17:34:05Z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TAG2">
    <vt:lpwstr>0008002ebb0000000000010290310207f7000400038000</vt:lpwstr>
  </property>
</Properties>
</file>